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1.xml" ContentType="application/vnd.openxmlformats-officedocument.themeOverride+xml"/>
  <Override PartName="/ppt/drawings/drawing3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2.xml" ContentType="application/vnd.openxmlformats-officedocument.themeOverride+xml"/>
  <Override PartName="/ppt/drawings/drawing4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3.xml" ContentType="application/vnd.openxmlformats-officedocument.themeOverride+xml"/>
  <Override PartName="/ppt/drawings/drawing5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4.xml" ContentType="application/vnd.openxmlformats-officedocument.themeOverride+xml"/>
  <Override PartName="/ppt/drawings/drawing6.xml" ContentType="application/vnd.openxmlformats-officedocument.drawingml.chartshape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7.xml" ContentType="application/vnd.openxmlformats-officedocument.drawingml.chartshape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rawings/drawing8.xml" ContentType="application/vnd.openxmlformats-officedocument.drawingml.chartshapes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rawings/drawing9.xml" ContentType="application/vnd.openxmlformats-officedocument.drawingml.chartshapes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drawings/drawing10.xml" ContentType="application/vnd.openxmlformats-officedocument.drawingml.chartshap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74" r:id="rId3"/>
  </p:sldMasterIdLst>
  <p:notesMasterIdLst>
    <p:notesMasterId r:id="rId65"/>
  </p:notesMasterIdLst>
  <p:sldIdLst>
    <p:sldId id="256" r:id="rId4"/>
    <p:sldId id="10414267" r:id="rId5"/>
    <p:sldId id="363" r:id="rId6"/>
    <p:sldId id="365" r:id="rId7"/>
    <p:sldId id="10414229" r:id="rId8"/>
    <p:sldId id="10414242" r:id="rId9"/>
    <p:sldId id="364" r:id="rId10"/>
    <p:sldId id="362" r:id="rId11"/>
    <p:sldId id="262" r:id="rId12"/>
    <p:sldId id="10414244" r:id="rId13"/>
    <p:sldId id="10414273" r:id="rId14"/>
    <p:sldId id="10414231" r:id="rId15"/>
    <p:sldId id="10414262" r:id="rId16"/>
    <p:sldId id="274" r:id="rId17"/>
    <p:sldId id="303" r:id="rId18"/>
    <p:sldId id="10414266" r:id="rId19"/>
    <p:sldId id="10414274" r:id="rId20"/>
    <p:sldId id="10414258" r:id="rId21"/>
    <p:sldId id="306" r:id="rId22"/>
    <p:sldId id="10414232" r:id="rId23"/>
    <p:sldId id="257" r:id="rId24"/>
    <p:sldId id="360" r:id="rId25"/>
    <p:sldId id="270" r:id="rId26"/>
    <p:sldId id="10414268" r:id="rId27"/>
    <p:sldId id="10414233" r:id="rId28"/>
    <p:sldId id="10414234" r:id="rId29"/>
    <p:sldId id="259" r:id="rId30"/>
    <p:sldId id="10414255" r:id="rId31"/>
    <p:sldId id="261" r:id="rId32"/>
    <p:sldId id="269" r:id="rId33"/>
    <p:sldId id="260" r:id="rId34"/>
    <p:sldId id="340" r:id="rId35"/>
    <p:sldId id="271" r:id="rId36"/>
    <p:sldId id="353" r:id="rId37"/>
    <p:sldId id="354" r:id="rId38"/>
    <p:sldId id="352" r:id="rId39"/>
    <p:sldId id="355" r:id="rId40"/>
    <p:sldId id="272" r:id="rId41"/>
    <p:sldId id="349" r:id="rId42"/>
    <p:sldId id="10414240" r:id="rId43"/>
    <p:sldId id="258" r:id="rId44"/>
    <p:sldId id="366" r:id="rId45"/>
    <p:sldId id="370" r:id="rId46"/>
    <p:sldId id="10414239" r:id="rId47"/>
    <p:sldId id="10414252" r:id="rId48"/>
    <p:sldId id="10414253" r:id="rId49"/>
    <p:sldId id="10414256" r:id="rId50"/>
    <p:sldId id="10414259" r:id="rId51"/>
    <p:sldId id="10414261" r:id="rId52"/>
    <p:sldId id="10414270" r:id="rId53"/>
    <p:sldId id="10414263" r:id="rId54"/>
    <p:sldId id="359" r:id="rId55"/>
    <p:sldId id="10414271" r:id="rId56"/>
    <p:sldId id="10414190" r:id="rId57"/>
    <p:sldId id="10414191" r:id="rId58"/>
    <p:sldId id="10414272" r:id="rId59"/>
    <p:sldId id="10414245" r:id="rId60"/>
    <p:sldId id="10414247" r:id="rId61"/>
    <p:sldId id="10414269" r:id="rId62"/>
    <p:sldId id="10414264" r:id="rId63"/>
    <p:sldId id="10414257" r:id="rId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E7E"/>
    <a:srgbClr val="007A37"/>
    <a:srgbClr val="C55A11"/>
    <a:srgbClr val="DAE3F3"/>
    <a:srgbClr val="1F4E79"/>
    <a:srgbClr val="008000"/>
    <a:srgbClr val="0000FF"/>
    <a:srgbClr val="843C0C"/>
    <a:srgbClr val="ACD6AC"/>
    <a:srgbClr val="476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CA6BAF-8DF5-4A30-8CB5-B04E56B6E58E}" v="179" dt="2025-03-24T11:19:47.9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8" autoAdjust="0"/>
    <p:restoredTop sz="95813" autoAdjust="0"/>
  </p:normalViewPr>
  <p:slideViewPr>
    <p:cSldViewPr snapToGrid="0">
      <p:cViewPr varScale="1">
        <p:scale>
          <a:sx n="156" d="100"/>
          <a:sy n="156" d="100"/>
        </p:scale>
        <p:origin x="55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i Peng" userId="581888033ab4c2fd" providerId="LiveId" clId="{B6CA6BAF-8DF5-4A30-8CB5-B04E56B6E58E}"/>
    <pc:docChg chg="undo custSel addSld delSld modSld">
      <pc:chgData name="Lei Peng" userId="581888033ab4c2fd" providerId="LiveId" clId="{B6CA6BAF-8DF5-4A30-8CB5-B04E56B6E58E}" dt="2023-11-15T02:35:08.036" v="286" actId="1076"/>
      <pc:docMkLst>
        <pc:docMk/>
      </pc:docMkLst>
      <pc:sldChg chg="addSp delSp modSp new mod modClrScheme modAnim chgLayout">
        <pc:chgData name="Lei Peng" userId="581888033ab4c2fd" providerId="LiveId" clId="{B6CA6BAF-8DF5-4A30-8CB5-B04E56B6E58E}" dt="2023-11-15T02:35:08.036" v="286" actId="1076"/>
        <pc:sldMkLst>
          <pc:docMk/>
          <pc:sldMk cId="2556271302" sldId="10414269"/>
        </pc:sldMkLst>
        <pc:spChg chg="add mod">
          <ac:chgData name="Lei Peng" userId="581888033ab4c2fd" providerId="LiveId" clId="{B6CA6BAF-8DF5-4A30-8CB5-B04E56B6E58E}" dt="2023-11-15T02:35:08.036" v="286" actId="1076"/>
          <ac:spMkLst>
            <pc:docMk/>
            <pc:sldMk cId="2556271302" sldId="10414269"/>
            <ac:spMk id="2" creationId="{14703791-BC22-4550-CB54-1D091E5226C1}"/>
          </ac:spMkLst>
        </pc:spChg>
        <pc:spChg chg="add del mod ord">
          <ac:chgData name="Lei Peng" userId="581888033ab4c2fd" providerId="LiveId" clId="{B6CA6BAF-8DF5-4A30-8CB5-B04E56B6E58E}" dt="2023-11-13T02:05:47.982" v="2" actId="700"/>
          <ac:spMkLst>
            <pc:docMk/>
            <pc:sldMk cId="2556271302" sldId="10414269"/>
            <ac:spMk id="2" creationId="{D0286AB9-47FD-91D5-AC21-AB5823445663}"/>
          </ac:spMkLst>
        </pc:spChg>
        <pc:spChg chg="add del mod">
          <ac:chgData name="Lei Peng" userId="581888033ab4c2fd" providerId="LiveId" clId="{B6CA6BAF-8DF5-4A30-8CB5-B04E56B6E58E}" dt="2023-11-13T02:05:47.982" v="2" actId="700"/>
          <ac:spMkLst>
            <pc:docMk/>
            <pc:sldMk cId="2556271302" sldId="10414269"/>
            <ac:spMk id="3" creationId="{A82960F8-F333-8EC9-79D3-F90446C6BF88}"/>
          </ac:spMkLst>
        </pc:spChg>
        <pc:spChg chg="add del mod ord">
          <ac:chgData name="Lei Peng" userId="581888033ab4c2fd" providerId="LiveId" clId="{B6CA6BAF-8DF5-4A30-8CB5-B04E56B6E58E}" dt="2023-11-13T02:17:01.297" v="59" actId="700"/>
          <ac:spMkLst>
            <pc:docMk/>
            <pc:sldMk cId="2556271302" sldId="10414269"/>
            <ac:spMk id="4" creationId="{51D05C93-2152-03FE-BF1C-11A4AC29678A}"/>
          </ac:spMkLst>
        </pc:spChg>
        <pc:spChg chg="add mod ord">
          <ac:chgData name="Lei Peng" userId="581888033ab4c2fd" providerId="LiveId" clId="{B6CA6BAF-8DF5-4A30-8CB5-B04E56B6E58E}" dt="2023-11-13T02:37:43.583" v="157" actId="14100"/>
          <ac:spMkLst>
            <pc:docMk/>
            <pc:sldMk cId="2556271302" sldId="10414269"/>
            <ac:spMk id="7" creationId="{77C0086A-D3A8-A8A4-C414-CB01287E47D0}"/>
          </ac:spMkLst>
        </pc:spChg>
        <pc:graphicFrameChg chg="add del mod">
          <ac:chgData name="Lei Peng" userId="581888033ab4c2fd" providerId="LiveId" clId="{B6CA6BAF-8DF5-4A30-8CB5-B04E56B6E58E}" dt="2023-11-13T02:11:44.781" v="39" actId="478"/>
          <ac:graphicFrameMkLst>
            <pc:docMk/>
            <pc:sldMk cId="2556271302" sldId="10414269"/>
            <ac:graphicFrameMk id="5" creationId="{C3376A6C-B073-4A90-B148-E466D827B3F9}"/>
          </ac:graphicFrameMkLst>
        </pc:graphicFrameChg>
        <pc:graphicFrameChg chg="add mod">
          <ac:chgData name="Lei Peng" userId="581888033ab4c2fd" providerId="LiveId" clId="{B6CA6BAF-8DF5-4A30-8CB5-B04E56B6E58E}" dt="2023-11-13T02:38:16.359" v="166" actId="1035"/>
          <ac:graphicFrameMkLst>
            <pc:docMk/>
            <pc:sldMk cId="2556271302" sldId="10414269"/>
            <ac:graphicFrameMk id="6" creationId="{C3376A6C-B073-4A90-B148-E466D827B3F9}"/>
          </ac:graphicFrameMkLst>
        </pc:graphicFrameChg>
        <pc:graphicFrameChg chg="add mod">
          <ac:chgData name="Lei Peng" userId="581888033ab4c2fd" providerId="LiveId" clId="{B6CA6BAF-8DF5-4A30-8CB5-B04E56B6E58E}" dt="2023-11-13T02:38:16.359" v="166" actId="1035"/>
          <ac:graphicFrameMkLst>
            <pc:docMk/>
            <pc:sldMk cId="2556271302" sldId="10414269"/>
            <ac:graphicFrameMk id="8" creationId="{60BE48E1-8879-4D33-BC5B-BD6841833D9C}"/>
          </ac:graphicFrameMkLst>
        </pc:graphicFrameChg>
        <pc:graphicFrameChg chg="add mod">
          <ac:chgData name="Lei Peng" userId="581888033ab4c2fd" providerId="LiveId" clId="{B6CA6BAF-8DF5-4A30-8CB5-B04E56B6E58E}" dt="2023-11-13T02:38:16.359" v="166" actId="1035"/>
          <ac:graphicFrameMkLst>
            <pc:docMk/>
            <pc:sldMk cId="2556271302" sldId="10414269"/>
            <ac:graphicFrameMk id="9" creationId="{D1BF17F7-B2A5-4770-ABED-EB6404FF5A82}"/>
          </ac:graphicFrameMkLst>
        </pc:graphicFrameChg>
        <pc:graphicFrameChg chg="add mod">
          <ac:chgData name="Lei Peng" userId="581888033ab4c2fd" providerId="LiveId" clId="{B6CA6BAF-8DF5-4A30-8CB5-B04E56B6E58E}" dt="2023-11-13T02:38:16.359" v="166" actId="1035"/>
          <ac:graphicFrameMkLst>
            <pc:docMk/>
            <pc:sldMk cId="2556271302" sldId="10414269"/>
            <ac:graphicFrameMk id="10" creationId="{3ECAC731-E3B9-41AA-A2DC-A001FF597DC2}"/>
          </ac:graphicFrameMkLst>
        </pc:graphicFrameChg>
        <pc:graphicFrameChg chg="add mod">
          <ac:chgData name="Lei Peng" userId="581888033ab4c2fd" providerId="LiveId" clId="{B6CA6BAF-8DF5-4A30-8CB5-B04E56B6E58E}" dt="2023-11-13T02:57:22.584" v="267" actId="1582"/>
          <ac:graphicFrameMkLst>
            <pc:docMk/>
            <pc:sldMk cId="2556271302" sldId="10414269"/>
            <ac:graphicFrameMk id="11" creationId="{59764D0C-7E29-4A51-BF56-44B5792B89B7}"/>
          </ac:graphicFrameMkLst>
        </pc:graphicFrameChg>
      </pc:sldChg>
      <pc:sldChg chg="delSp add del mod">
        <pc:chgData name="Lei Peng" userId="581888033ab4c2fd" providerId="LiveId" clId="{B6CA6BAF-8DF5-4A30-8CB5-B04E56B6E58E}" dt="2023-11-13T03:00:29.488" v="277" actId="47"/>
        <pc:sldMkLst>
          <pc:docMk/>
          <pc:sldMk cId="3676841091" sldId="10414270"/>
        </pc:sldMkLst>
        <pc:graphicFrameChg chg="del">
          <ac:chgData name="Lei Peng" userId="581888033ab4c2fd" providerId="LiveId" clId="{B6CA6BAF-8DF5-4A30-8CB5-B04E56B6E58E}" dt="2023-11-13T02:50:03.442" v="168" actId="478"/>
          <ac:graphicFrameMkLst>
            <pc:docMk/>
            <pc:sldMk cId="3676841091" sldId="10414270"/>
            <ac:graphicFrameMk id="6" creationId="{C3376A6C-B073-4A90-B148-E466D827B3F9}"/>
          </ac:graphicFrameMkLst>
        </pc:graphicFrameChg>
        <pc:graphicFrameChg chg="del">
          <ac:chgData name="Lei Peng" userId="581888033ab4c2fd" providerId="LiveId" clId="{B6CA6BAF-8DF5-4A30-8CB5-B04E56B6E58E}" dt="2023-11-13T02:50:08.034" v="169" actId="478"/>
          <ac:graphicFrameMkLst>
            <pc:docMk/>
            <pc:sldMk cId="3676841091" sldId="10414270"/>
            <ac:graphicFrameMk id="10" creationId="{3ECAC731-E3B9-41AA-A2DC-A001FF597DC2}"/>
          </ac:graphicFrameMkLst>
        </pc:graphicFrameChg>
      </pc:sldChg>
    </pc:docChg>
  </pc:docChgLst>
  <pc:docChgLst>
    <pc:chgData name="Lei Peng" userId="581888033ab4c2fd" providerId="LiveId" clId="{5F4A8688-F80C-466D-BC60-E8D748D4BCC2}"/>
    <pc:docChg chg="undo custSel addSld delSld modSld sldOrd">
      <pc:chgData name="Lei Peng" userId="581888033ab4c2fd" providerId="LiveId" clId="{5F4A8688-F80C-466D-BC60-E8D748D4BCC2}" dt="2024-05-08T06:52:29.672" v="545" actId="207"/>
      <pc:docMkLst>
        <pc:docMk/>
      </pc:docMkLst>
      <pc:sldChg chg="mod modShow">
        <pc:chgData name="Lei Peng" userId="581888033ab4c2fd" providerId="LiveId" clId="{5F4A8688-F80C-466D-BC60-E8D748D4BCC2}" dt="2024-05-07T11:03:53.953" v="528" actId="729"/>
        <pc:sldMkLst>
          <pc:docMk/>
          <pc:sldMk cId="3860843854" sldId="260"/>
        </pc:sldMkLst>
      </pc:sldChg>
      <pc:sldChg chg="mod modShow">
        <pc:chgData name="Lei Peng" userId="581888033ab4c2fd" providerId="LiveId" clId="{5F4A8688-F80C-466D-BC60-E8D748D4BCC2}" dt="2024-05-07T07:01:48.162" v="509" actId="729"/>
        <pc:sldMkLst>
          <pc:docMk/>
          <pc:sldMk cId="110170993" sldId="262"/>
        </pc:sldMkLst>
      </pc:sldChg>
      <pc:sldChg chg="modSp modAnim">
        <pc:chgData name="Lei Peng" userId="581888033ab4c2fd" providerId="LiveId" clId="{5F4A8688-F80C-466D-BC60-E8D748D4BCC2}" dt="2024-04-22T09:06:48.740" v="38" actId="20577"/>
        <pc:sldMkLst>
          <pc:docMk/>
          <pc:sldMk cId="4020819504" sldId="349"/>
        </pc:sldMkLst>
        <pc:spChg chg="mod">
          <ac:chgData name="Lei Peng" userId="581888033ab4c2fd" providerId="LiveId" clId="{5F4A8688-F80C-466D-BC60-E8D748D4BCC2}" dt="2024-04-22T09:04:36.947" v="25" actId="20577"/>
          <ac:spMkLst>
            <pc:docMk/>
            <pc:sldMk cId="4020819504" sldId="349"/>
            <ac:spMk id="4" creationId="{53E790C1-532E-492F-A3AB-688C251D6E87}"/>
          </ac:spMkLst>
        </pc:spChg>
      </pc:sldChg>
      <pc:sldChg chg="mod modShow">
        <pc:chgData name="Lei Peng" userId="581888033ab4c2fd" providerId="LiveId" clId="{5F4A8688-F80C-466D-BC60-E8D748D4BCC2}" dt="2024-04-23T08:37:49.338" v="439" actId="729"/>
        <pc:sldMkLst>
          <pc:docMk/>
          <pc:sldMk cId="515969749" sldId="362"/>
        </pc:sldMkLst>
      </pc:sldChg>
      <pc:sldChg chg="modSp mod ord modAnim">
        <pc:chgData name="Lei Peng" userId="581888033ab4c2fd" providerId="LiveId" clId="{5F4A8688-F80C-466D-BC60-E8D748D4BCC2}" dt="2024-05-07T06:55:01.473" v="445"/>
        <pc:sldMkLst>
          <pc:docMk/>
          <pc:sldMk cId="3466034021" sldId="363"/>
        </pc:sldMkLst>
        <pc:spChg chg="mod">
          <ac:chgData name="Lei Peng" userId="581888033ab4c2fd" providerId="LiveId" clId="{5F4A8688-F80C-466D-BC60-E8D748D4BCC2}" dt="2024-04-22T15:42:37.313" v="429" actId="20577"/>
          <ac:spMkLst>
            <pc:docMk/>
            <pc:sldMk cId="3466034021" sldId="363"/>
            <ac:spMk id="11" creationId="{C364A572-C432-4073-A0EE-667E962F3A1B}"/>
          </ac:spMkLst>
        </pc:spChg>
      </pc:sldChg>
      <pc:sldChg chg="mod modShow">
        <pc:chgData name="Lei Peng" userId="581888033ab4c2fd" providerId="LiveId" clId="{5F4A8688-F80C-466D-BC60-E8D748D4BCC2}" dt="2024-04-23T08:37:49.338" v="439" actId="729"/>
        <pc:sldMkLst>
          <pc:docMk/>
          <pc:sldMk cId="802538063" sldId="364"/>
        </pc:sldMkLst>
      </pc:sldChg>
      <pc:sldChg chg="modSp mod">
        <pc:chgData name="Lei Peng" userId="581888033ab4c2fd" providerId="LiveId" clId="{5F4A8688-F80C-466D-BC60-E8D748D4BCC2}" dt="2024-05-08T06:43:56.056" v="532"/>
        <pc:sldMkLst>
          <pc:docMk/>
          <pc:sldMk cId="677227551" sldId="365"/>
        </pc:sldMkLst>
        <pc:spChg chg="mod">
          <ac:chgData name="Lei Peng" userId="581888033ab4c2fd" providerId="LiveId" clId="{5F4A8688-F80C-466D-BC60-E8D748D4BCC2}" dt="2024-05-08T06:43:56.056" v="532"/>
          <ac:spMkLst>
            <pc:docMk/>
            <pc:sldMk cId="677227551" sldId="365"/>
            <ac:spMk id="3" creationId="{70BC5E30-A4D3-47D6-A189-767660D4C8DE}"/>
          </ac:spMkLst>
        </pc:spChg>
      </pc:sldChg>
      <pc:sldChg chg="mod modShow">
        <pc:chgData name="Lei Peng" userId="581888033ab4c2fd" providerId="LiveId" clId="{5F4A8688-F80C-466D-BC60-E8D748D4BCC2}" dt="2024-04-23T08:33:48.529" v="431" actId="729"/>
        <pc:sldMkLst>
          <pc:docMk/>
          <pc:sldMk cId="2720799536" sldId="10414190"/>
        </pc:sldMkLst>
      </pc:sldChg>
      <pc:sldChg chg="mod modShow">
        <pc:chgData name="Lei Peng" userId="581888033ab4c2fd" providerId="LiveId" clId="{5F4A8688-F80C-466D-BC60-E8D748D4BCC2}" dt="2024-04-23T08:33:48.529" v="431" actId="729"/>
        <pc:sldMkLst>
          <pc:docMk/>
          <pc:sldMk cId="3200125616" sldId="10414191"/>
        </pc:sldMkLst>
      </pc:sldChg>
      <pc:sldChg chg="modSp mod">
        <pc:chgData name="Lei Peng" userId="581888033ab4c2fd" providerId="LiveId" clId="{5F4A8688-F80C-466D-BC60-E8D748D4BCC2}" dt="2024-05-08T06:45:27.718" v="544"/>
        <pc:sldMkLst>
          <pc:docMk/>
          <pc:sldMk cId="4219246129" sldId="10414229"/>
        </pc:sldMkLst>
        <pc:spChg chg="mod">
          <ac:chgData name="Lei Peng" userId="581888033ab4c2fd" providerId="LiveId" clId="{5F4A8688-F80C-466D-BC60-E8D748D4BCC2}" dt="2024-05-08T06:45:27.718" v="544"/>
          <ac:spMkLst>
            <pc:docMk/>
            <pc:sldMk cId="4219246129" sldId="10414229"/>
            <ac:spMk id="4" creationId="{1ED29281-84EF-4EF5-A074-4B8250288E13}"/>
          </ac:spMkLst>
        </pc:spChg>
      </pc:sldChg>
      <pc:sldChg chg="del">
        <pc:chgData name="Lei Peng" userId="581888033ab4c2fd" providerId="LiveId" clId="{5F4A8688-F80C-466D-BC60-E8D748D4BCC2}" dt="2024-04-22T08:53:42.588" v="4" actId="47"/>
        <pc:sldMkLst>
          <pc:docMk/>
          <pc:sldMk cId="1816814871" sldId="10414230"/>
        </pc:sldMkLst>
      </pc:sldChg>
      <pc:sldChg chg="mod modShow">
        <pc:chgData name="Lei Peng" userId="581888033ab4c2fd" providerId="LiveId" clId="{5F4A8688-F80C-466D-BC60-E8D748D4BCC2}" dt="2024-05-07T07:04:13.266" v="510" actId="729"/>
        <pc:sldMkLst>
          <pc:docMk/>
          <pc:sldMk cId="726714927" sldId="10414231"/>
        </pc:sldMkLst>
      </pc:sldChg>
      <pc:sldChg chg="add">
        <pc:chgData name="Lei Peng" userId="581888033ab4c2fd" providerId="LiveId" clId="{5F4A8688-F80C-466D-BC60-E8D748D4BCC2}" dt="2024-04-22T08:53:37.231" v="3"/>
        <pc:sldMkLst>
          <pc:docMk/>
          <pc:sldMk cId="2460426043" sldId="10414242"/>
        </pc:sldMkLst>
      </pc:sldChg>
      <pc:sldChg chg="addSp delSp modSp mod delAnim modAnim">
        <pc:chgData name="Lei Peng" userId="581888033ab4c2fd" providerId="LiveId" clId="{5F4A8688-F80C-466D-BC60-E8D748D4BCC2}" dt="2024-04-23T08:40:11.075" v="442" actId="478"/>
        <pc:sldMkLst>
          <pc:docMk/>
          <pc:sldMk cId="3582172733" sldId="10414244"/>
        </pc:sldMkLst>
        <pc:spChg chg="del">
          <ac:chgData name="Lei Peng" userId="581888033ab4c2fd" providerId="LiveId" clId="{5F4A8688-F80C-466D-BC60-E8D748D4BCC2}" dt="2024-04-22T08:54:25.520" v="5" actId="478"/>
          <ac:spMkLst>
            <pc:docMk/>
            <pc:sldMk cId="3582172733" sldId="10414244"/>
            <ac:spMk id="3" creationId="{C4607BC5-93F8-FFD8-7195-335FC3251117}"/>
          </ac:spMkLst>
        </pc:spChg>
        <pc:spChg chg="add mod">
          <ac:chgData name="Lei Peng" userId="581888033ab4c2fd" providerId="LiveId" clId="{5F4A8688-F80C-466D-BC60-E8D748D4BCC2}" dt="2024-04-22T08:54:53.782" v="6"/>
          <ac:spMkLst>
            <pc:docMk/>
            <pc:sldMk cId="3582172733" sldId="10414244"/>
            <ac:spMk id="4" creationId="{9E952081-FBA2-9622-EDDA-FA8A91830969}"/>
          </ac:spMkLst>
        </pc:spChg>
        <pc:spChg chg="del">
          <ac:chgData name="Lei Peng" userId="581888033ab4c2fd" providerId="LiveId" clId="{5F4A8688-F80C-466D-BC60-E8D748D4BCC2}" dt="2024-04-22T08:54:25.520" v="5" actId="478"/>
          <ac:spMkLst>
            <pc:docMk/>
            <pc:sldMk cId="3582172733" sldId="10414244"/>
            <ac:spMk id="61" creationId="{5C3345C8-05E1-423B-91F8-756F7D866CB3}"/>
          </ac:spMkLst>
        </pc:spChg>
        <pc:spChg chg="del">
          <ac:chgData name="Lei Peng" userId="581888033ab4c2fd" providerId="LiveId" clId="{5F4A8688-F80C-466D-BC60-E8D748D4BCC2}" dt="2024-04-22T08:54:25.520" v="5" actId="478"/>
          <ac:spMkLst>
            <pc:docMk/>
            <pc:sldMk cId="3582172733" sldId="10414244"/>
            <ac:spMk id="62" creationId="{8A83E021-5F2F-4660-B32E-E65DC1A32A99}"/>
          </ac:spMkLst>
        </pc:spChg>
        <pc:spChg chg="del">
          <ac:chgData name="Lei Peng" userId="581888033ab4c2fd" providerId="LiveId" clId="{5F4A8688-F80C-466D-BC60-E8D748D4BCC2}" dt="2024-04-23T08:40:11.075" v="442" actId="478"/>
          <ac:spMkLst>
            <pc:docMk/>
            <pc:sldMk cId="3582172733" sldId="10414244"/>
            <ac:spMk id="64" creationId="{0E44472D-A9BC-4B50-9E7E-5204B0452198}"/>
          </ac:spMkLst>
        </pc:spChg>
        <pc:spChg chg="del">
          <ac:chgData name="Lei Peng" userId="581888033ab4c2fd" providerId="LiveId" clId="{5F4A8688-F80C-466D-BC60-E8D748D4BCC2}" dt="2024-04-22T08:54:25.520" v="5" actId="478"/>
          <ac:spMkLst>
            <pc:docMk/>
            <pc:sldMk cId="3582172733" sldId="10414244"/>
            <ac:spMk id="65" creationId="{5EF40B85-4155-4FB2-A609-9093DDF1677D}"/>
          </ac:spMkLst>
        </pc:spChg>
        <pc:spChg chg="del">
          <ac:chgData name="Lei Peng" userId="581888033ab4c2fd" providerId="LiveId" clId="{5F4A8688-F80C-466D-BC60-E8D748D4BCC2}" dt="2024-04-22T08:54:25.520" v="5" actId="478"/>
          <ac:spMkLst>
            <pc:docMk/>
            <pc:sldMk cId="3582172733" sldId="10414244"/>
            <ac:spMk id="149" creationId="{04ABE735-42EF-4413-AF40-B808E50E89E1}"/>
          </ac:spMkLst>
        </pc:spChg>
      </pc:sldChg>
      <pc:sldChg chg="modSp mod">
        <pc:chgData name="Lei Peng" userId="581888033ab4c2fd" providerId="LiveId" clId="{5F4A8688-F80C-466D-BC60-E8D748D4BCC2}" dt="2024-04-22T09:06:45.465" v="36" actId="20577"/>
        <pc:sldMkLst>
          <pc:docMk/>
          <pc:sldMk cId="1113345876" sldId="10414257"/>
        </pc:sldMkLst>
        <pc:spChg chg="mod">
          <ac:chgData name="Lei Peng" userId="581888033ab4c2fd" providerId="LiveId" clId="{5F4A8688-F80C-466D-BC60-E8D748D4BCC2}" dt="2024-04-22T09:06:45.465" v="36" actId="20577"/>
          <ac:spMkLst>
            <pc:docMk/>
            <pc:sldMk cId="1113345876" sldId="10414257"/>
            <ac:spMk id="2" creationId="{56F1933D-6B7D-A779-B4A0-3CC5C320BDF3}"/>
          </ac:spMkLst>
        </pc:spChg>
      </pc:sldChg>
      <pc:sldChg chg="modSp mod">
        <pc:chgData name="Lei Peng" userId="581888033ab4c2fd" providerId="LiveId" clId="{5F4A8688-F80C-466D-BC60-E8D748D4BCC2}" dt="2024-05-08T06:52:29.672" v="545" actId="207"/>
        <pc:sldMkLst>
          <pc:docMk/>
          <pc:sldMk cId="3188299281" sldId="10414262"/>
        </pc:sldMkLst>
        <pc:spChg chg="mod">
          <ac:chgData name="Lei Peng" userId="581888033ab4c2fd" providerId="LiveId" clId="{5F4A8688-F80C-466D-BC60-E8D748D4BCC2}" dt="2024-05-07T07:13:10.689" v="514" actId="20577"/>
          <ac:spMkLst>
            <pc:docMk/>
            <pc:sldMk cId="3188299281" sldId="10414262"/>
            <ac:spMk id="13" creationId="{2B3DD17D-6447-8EC7-F070-82656A06C1D2}"/>
          </ac:spMkLst>
        </pc:spChg>
        <pc:spChg chg="mod">
          <ac:chgData name="Lei Peng" userId="581888033ab4c2fd" providerId="LiveId" clId="{5F4A8688-F80C-466D-BC60-E8D748D4BCC2}" dt="2024-05-08T06:52:29.672" v="545" actId="207"/>
          <ac:spMkLst>
            <pc:docMk/>
            <pc:sldMk cId="3188299281" sldId="10414262"/>
            <ac:spMk id="14" creationId="{3B522763-9947-43A5-6645-AFAB46CAFFC9}"/>
          </ac:spMkLst>
        </pc:spChg>
      </pc:sldChg>
      <pc:sldChg chg="modSp mod">
        <pc:chgData name="Lei Peng" userId="581888033ab4c2fd" providerId="LiveId" clId="{5F4A8688-F80C-466D-BC60-E8D748D4BCC2}" dt="2024-05-07T07:00:26.062" v="508"/>
        <pc:sldMkLst>
          <pc:docMk/>
          <pc:sldMk cId="2438192900" sldId="10414267"/>
        </pc:sldMkLst>
        <pc:spChg chg="mod">
          <ac:chgData name="Lei Peng" userId="581888033ab4c2fd" providerId="LiveId" clId="{5F4A8688-F80C-466D-BC60-E8D748D4BCC2}" dt="2024-05-07T07:00:26.062" v="508"/>
          <ac:spMkLst>
            <pc:docMk/>
            <pc:sldMk cId="2438192900" sldId="10414267"/>
            <ac:spMk id="3" creationId="{A5F74D6B-BE5B-8E74-FFDD-9AEEE649D76D}"/>
          </ac:spMkLst>
        </pc:spChg>
      </pc:sldChg>
      <pc:sldChg chg="mod modShow">
        <pc:chgData name="Lei Peng" userId="581888033ab4c2fd" providerId="LiveId" clId="{5F4A8688-F80C-466D-BC60-E8D748D4BCC2}" dt="2024-04-23T08:34:29.171" v="432" actId="729"/>
        <pc:sldMkLst>
          <pc:docMk/>
          <pc:sldMk cId="2556271302" sldId="10414269"/>
        </pc:sldMkLst>
      </pc:sldChg>
      <pc:sldChg chg="addSp modSp new mod">
        <pc:chgData name="Lei Peng" userId="581888033ab4c2fd" providerId="LiveId" clId="{5F4A8688-F80C-466D-BC60-E8D748D4BCC2}" dt="2024-04-22T09:41:11.864" v="408" actId="1035"/>
        <pc:sldMkLst>
          <pc:docMk/>
          <pc:sldMk cId="67767919" sldId="10414270"/>
        </pc:sldMkLst>
        <pc:spChg chg="mod">
          <ac:chgData name="Lei Peng" userId="581888033ab4c2fd" providerId="LiveId" clId="{5F4A8688-F80C-466D-BC60-E8D748D4BCC2}" dt="2024-04-22T09:07:48.177" v="64" actId="20577"/>
          <ac:spMkLst>
            <pc:docMk/>
            <pc:sldMk cId="67767919" sldId="10414270"/>
            <ac:spMk id="2" creationId="{A997FE72-108E-147E-4DB1-BD33EDA71B02}"/>
          </ac:spMkLst>
        </pc:spChg>
        <pc:spChg chg="mod">
          <ac:chgData name="Lei Peng" userId="581888033ab4c2fd" providerId="LiveId" clId="{5F4A8688-F80C-466D-BC60-E8D748D4BCC2}" dt="2024-04-22T09:40:36.779" v="400"/>
          <ac:spMkLst>
            <pc:docMk/>
            <pc:sldMk cId="67767919" sldId="10414270"/>
            <ac:spMk id="3" creationId="{D98135AD-CB79-8E40-28D9-06A2E42D4984}"/>
          </ac:spMkLst>
        </pc:spChg>
        <pc:spChg chg="add mod">
          <ac:chgData name="Lei Peng" userId="581888033ab4c2fd" providerId="LiveId" clId="{5F4A8688-F80C-466D-BC60-E8D748D4BCC2}" dt="2024-04-22T09:41:11.864" v="408" actId="1035"/>
          <ac:spMkLst>
            <pc:docMk/>
            <pc:sldMk cId="67767919" sldId="10414270"/>
            <ac:spMk id="4" creationId="{042AA860-FAD1-60AD-EA05-CA06338226DA}"/>
          </ac:spMkLst>
        </pc:spChg>
      </pc:sldChg>
      <pc:sldChg chg="add">
        <pc:chgData name="Lei Peng" userId="581888033ab4c2fd" providerId="LiveId" clId="{5F4A8688-F80C-466D-BC60-E8D748D4BCC2}" dt="2024-04-23T08:33:20.512" v="430"/>
        <pc:sldMkLst>
          <pc:docMk/>
          <pc:sldMk cId="3201385409" sldId="10414271"/>
        </pc:sldMkLst>
      </pc:sldChg>
      <pc:sldChg chg="add">
        <pc:chgData name="Lei Peng" userId="581888033ab4c2fd" providerId="LiveId" clId="{5F4A8688-F80C-466D-BC60-E8D748D4BCC2}" dt="2024-04-23T08:34:39.322" v="433"/>
        <pc:sldMkLst>
          <pc:docMk/>
          <pc:sldMk cId="3886499915" sldId="10414272"/>
        </pc:sldMkLst>
      </pc:sldChg>
      <pc:sldChg chg="delSp add mod">
        <pc:chgData name="Lei Peng" userId="581888033ab4c2fd" providerId="LiveId" clId="{5F4A8688-F80C-466D-BC60-E8D748D4BCC2}" dt="2024-04-23T08:36:55.411" v="438" actId="478"/>
        <pc:sldMkLst>
          <pc:docMk/>
          <pc:sldMk cId="3048350353" sldId="10414273"/>
        </pc:sldMkLst>
        <pc:spChg chg="del">
          <ac:chgData name="Lei Peng" userId="581888033ab4c2fd" providerId="LiveId" clId="{5F4A8688-F80C-466D-BC60-E8D748D4BCC2}" dt="2024-04-23T08:36:55.411" v="438" actId="478"/>
          <ac:spMkLst>
            <pc:docMk/>
            <pc:sldMk cId="3048350353" sldId="10414273"/>
            <ac:spMk id="15" creationId="{9E0166FA-1DFC-0C4D-19A9-A25C79B91AD7}"/>
          </ac:spMkLst>
        </pc:spChg>
        <pc:spChg chg="del">
          <ac:chgData name="Lei Peng" userId="581888033ab4c2fd" providerId="LiveId" clId="{5F4A8688-F80C-466D-BC60-E8D748D4BCC2}" dt="2024-04-23T08:36:52.479" v="437" actId="478"/>
          <ac:spMkLst>
            <pc:docMk/>
            <pc:sldMk cId="3048350353" sldId="10414273"/>
            <ac:spMk id="16" creationId="{FD213319-6CBE-3750-95D1-22DE375EF833}"/>
          </ac:spMkLst>
        </pc:spChg>
      </pc:sldChg>
      <pc:sldChg chg="add del">
        <pc:chgData name="Lei Peng" userId="581888033ab4c2fd" providerId="LiveId" clId="{5F4A8688-F80C-466D-BC60-E8D748D4BCC2}" dt="2024-04-23T08:36:36.625" v="435"/>
        <pc:sldMkLst>
          <pc:docMk/>
          <pc:sldMk cId="4020580249" sldId="10414273"/>
        </pc:sldMkLst>
      </pc:sldChg>
    </pc:docChg>
  </pc:docChgLst>
  <pc:docChgLst>
    <pc:chgData name="Lei Peng" userId="581888033ab4c2fd" providerId="LiveId" clId="{91E62A5A-60F7-4CC1-AAB4-5AF48622651F}"/>
    <pc:docChg chg="undo custSel addSld delSld modSld">
      <pc:chgData name="Lei Peng" userId="581888033ab4c2fd" providerId="LiveId" clId="{91E62A5A-60F7-4CC1-AAB4-5AF48622651F}" dt="2023-09-25T14:58:25.367" v="343"/>
      <pc:docMkLst>
        <pc:docMk/>
      </pc:docMkLst>
      <pc:sldChg chg="modSp mod">
        <pc:chgData name="Lei Peng" userId="581888033ab4c2fd" providerId="LiveId" clId="{91E62A5A-60F7-4CC1-AAB4-5AF48622651F}" dt="2023-09-09T10:18:33.950" v="2"/>
        <pc:sldMkLst>
          <pc:docMk/>
          <pc:sldMk cId="3518805953" sldId="256"/>
        </pc:sldMkLst>
        <pc:spChg chg="mod">
          <ac:chgData name="Lei Peng" userId="581888033ab4c2fd" providerId="LiveId" clId="{91E62A5A-60F7-4CC1-AAB4-5AF48622651F}" dt="2023-09-09T10:18:33.950" v="2"/>
          <ac:spMkLst>
            <pc:docMk/>
            <pc:sldMk cId="3518805953" sldId="256"/>
            <ac:spMk id="2" creationId="{449985B0-A38B-49D7-B811-F0F7E5E06859}"/>
          </ac:spMkLst>
        </pc:spChg>
      </pc:sldChg>
      <pc:sldChg chg="addSp modSp del mod modAnim">
        <pc:chgData name="Lei Peng" userId="581888033ab4c2fd" providerId="LiveId" clId="{91E62A5A-60F7-4CC1-AAB4-5AF48622651F}" dt="2023-09-10T09:43:53.465" v="341" actId="47"/>
        <pc:sldMkLst>
          <pc:docMk/>
          <pc:sldMk cId="2627587843" sldId="268"/>
        </pc:sldMkLst>
        <pc:spChg chg="add mod">
          <ac:chgData name="Lei Peng" userId="581888033ab4c2fd" providerId="LiveId" clId="{91E62A5A-60F7-4CC1-AAB4-5AF48622651F}" dt="2023-09-10T08:43:30.045" v="323" actId="20577"/>
          <ac:spMkLst>
            <pc:docMk/>
            <pc:sldMk cId="2627587843" sldId="268"/>
            <ac:spMk id="3" creationId="{D1878460-8973-144C-B4E2-B9E087A6E6AB}"/>
          </ac:spMkLst>
        </pc:spChg>
        <pc:spChg chg="add mod ord">
          <ac:chgData name="Lei Peng" userId="581888033ab4c2fd" providerId="LiveId" clId="{91E62A5A-60F7-4CC1-AAB4-5AF48622651F}" dt="2023-09-10T08:43:49.904" v="325" actId="1035"/>
          <ac:spMkLst>
            <pc:docMk/>
            <pc:sldMk cId="2627587843" sldId="268"/>
            <ac:spMk id="7" creationId="{D2DABBEF-9941-1811-863F-722D553CAA62}"/>
          </ac:spMkLst>
        </pc:spChg>
        <pc:spChg chg="add mod ord">
          <ac:chgData name="Lei Peng" userId="581888033ab4c2fd" providerId="LiveId" clId="{91E62A5A-60F7-4CC1-AAB4-5AF48622651F}" dt="2023-09-10T08:43:49.904" v="325" actId="1035"/>
          <ac:spMkLst>
            <pc:docMk/>
            <pc:sldMk cId="2627587843" sldId="268"/>
            <ac:spMk id="8" creationId="{BC5AF0E5-FBC9-7875-1BEF-F5531A674A71}"/>
          </ac:spMkLst>
        </pc:spChg>
        <pc:spChg chg="mod">
          <ac:chgData name="Lei Peng" userId="581888033ab4c2fd" providerId="LiveId" clId="{91E62A5A-60F7-4CC1-AAB4-5AF48622651F}" dt="2023-09-10T08:28:37.536" v="23" actId="20577"/>
          <ac:spMkLst>
            <pc:docMk/>
            <pc:sldMk cId="2627587843" sldId="268"/>
            <ac:spMk id="36" creationId="{16C19517-7730-4175-9817-3326A50E3345}"/>
          </ac:spMkLst>
        </pc:spChg>
        <pc:spChg chg="mod">
          <ac:chgData name="Lei Peng" userId="581888033ab4c2fd" providerId="LiveId" clId="{91E62A5A-60F7-4CC1-AAB4-5AF48622651F}" dt="2023-09-10T08:33:17.798" v="222" actId="1037"/>
          <ac:spMkLst>
            <pc:docMk/>
            <pc:sldMk cId="2627587843" sldId="268"/>
            <ac:spMk id="41" creationId="{4AD56366-FD76-4BD0-9152-07F19E32679E}"/>
          </ac:spMkLst>
        </pc:spChg>
        <pc:spChg chg="mod">
          <ac:chgData name="Lei Peng" userId="581888033ab4c2fd" providerId="LiveId" clId="{91E62A5A-60F7-4CC1-AAB4-5AF48622651F}" dt="2023-09-10T08:48:17.598" v="337" actId="14100"/>
          <ac:spMkLst>
            <pc:docMk/>
            <pc:sldMk cId="2627587843" sldId="268"/>
            <ac:spMk id="55" creationId="{F7315399-C04A-46B4-A1DE-AB14B99064EF}"/>
          </ac:spMkLst>
        </pc:spChg>
        <pc:spChg chg="mod">
          <ac:chgData name="Lei Peng" userId="581888033ab4c2fd" providerId="LiveId" clId="{91E62A5A-60F7-4CC1-AAB4-5AF48622651F}" dt="2023-09-10T08:50:17.936" v="339" actId="206"/>
          <ac:spMkLst>
            <pc:docMk/>
            <pc:sldMk cId="2627587843" sldId="268"/>
            <ac:spMk id="56" creationId="{CBF6E7D0-84D7-4E1F-B77C-59BECD17F6C3}"/>
          </ac:spMkLst>
        </pc:spChg>
        <pc:spChg chg="mod modVis">
          <ac:chgData name="Lei Peng" userId="581888033ab4c2fd" providerId="LiveId" clId="{91E62A5A-60F7-4CC1-AAB4-5AF48622651F}" dt="2023-09-10T08:41:50.105" v="290" actId="14429"/>
          <ac:spMkLst>
            <pc:docMk/>
            <pc:sldMk cId="2627587843" sldId="268"/>
            <ac:spMk id="58" creationId="{500418E5-95C8-4F33-B58E-A5A7A4A5F698}"/>
          </ac:spMkLst>
        </pc:spChg>
        <pc:cxnChg chg="mod">
          <ac:chgData name="Lei Peng" userId="581888033ab4c2fd" providerId="LiveId" clId="{91E62A5A-60F7-4CC1-AAB4-5AF48622651F}" dt="2023-09-10T08:50:17.936" v="339" actId="206"/>
          <ac:cxnSpMkLst>
            <pc:docMk/>
            <pc:sldMk cId="2627587843" sldId="268"/>
            <ac:cxnSpMk id="4" creationId="{00FA2CF3-4A2A-4710-B679-6631861B6AB1}"/>
          </ac:cxnSpMkLst>
        </pc:cxnChg>
      </pc:sldChg>
      <pc:sldChg chg="modSp mod">
        <pc:chgData name="Lei Peng" userId="581888033ab4c2fd" providerId="LiveId" clId="{91E62A5A-60F7-4CC1-AAB4-5AF48622651F}" dt="2023-09-25T14:58:25.367" v="343"/>
        <pc:sldMkLst>
          <pc:docMk/>
          <pc:sldMk cId="4219246129" sldId="10414229"/>
        </pc:sldMkLst>
        <pc:spChg chg="mod">
          <ac:chgData name="Lei Peng" userId="581888033ab4c2fd" providerId="LiveId" clId="{91E62A5A-60F7-4CC1-AAB4-5AF48622651F}" dt="2023-09-25T14:58:25.367" v="343"/>
          <ac:spMkLst>
            <pc:docMk/>
            <pc:sldMk cId="4219246129" sldId="10414229"/>
            <ac:spMk id="4" creationId="{1ED29281-84EF-4EF5-A074-4B8250288E13}"/>
          </ac:spMkLst>
        </pc:spChg>
      </pc:sldChg>
      <pc:sldChg chg="add">
        <pc:chgData name="Lei Peng" userId="581888033ab4c2fd" providerId="LiveId" clId="{91E62A5A-60F7-4CC1-AAB4-5AF48622651F}" dt="2023-09-10T09:43:31.287" v="340"/>
        <pc:sldMkLst>
          <pc:docMk/>
          <pc:sldMk cId="3368548455" sldId="10414268"/>
        </pc:sldMkLst>
      </pc:sldChg>
    </pc:docChg>
  </pc:docChgLst>
  <pc:docChgLst>
    <pc:chgData name="Lei Peng" userId="581888033ab4c2fd" providerId="LiveId" clId="{5FAB79B7-A53C-46EB-88ED-DECF3B763075}"/>
    <pc:docChg chg="addSld delSld modSld">
      <pc:chgData name="Lei Peng" userId="581888033ab4c2fd" providerId="LiveId" clId="{5FAB79B7-A53C-46EB-88ED-DECF3B763075}" dt="2023-05-07T11:33:47.161" v="6" actId="47"/>
      <pc:docMkLst>
        <pc:docMk/>
      </pc:docMkLst>
      <pc:sldChg chg="modSp add mod">
        <pc:chgData name="Lei Peng" userId="581888033ab4c2fd" providerId="LiveId" clId="{5FAB79B7-A53C-46EB-88ED-DECF3B763075}" dt="2023-05-07T11:33:25.304" v="5" actId="207"/>
        <pc:sldMkLst>
          <pc:docMk/>
          <pc:sldMk cId="2506282176" sldId="359"/>
        </pc:sldMkLst>
        <pc:spChg chg="mod">
          <ac:chgData name="Lei Peng" userId="581888033ab4c2fd" providerId="LiveId" clId="{5FAB79B7-A53C-46EB-88ED-DECF3B763075}" dt="2023-05-07T11:33:25.304" v="5" actId="207"/>
          <ac:spMkLst>
            <pc:docMk/>
            <pc:sldMk cId="2506282176" sldId="359"/>
            <ac:spMk id="15" creationId="{00000000-0000-0000-0000-000000000000}"/>
          </ac:spMkLst>
        </pc:spChg>
      </pc:sldChg>
      <pc:sldChg chg="addSp delSp modSp del">
        <pc:chgData name="Lei Peng" userId="581888033ab4c2fd" providerId="LiveId" clId="{5FAB79B7-A53C-46EB-88ED-DECF3B763075}" dt="2023-05-07T11:33:47.161" v="6" actId="47"/>
        <pc:sldMkLst>
          <pc:docMk/>
          <pc:sldMk cId="1268157446" sldId="10414260"/>
        </pc:sldMkLst>
        <pc:spChg chg="add del mod">
          <ac:chgData name="Lei Peng" userId="581888033ab4c2fd" providerId="LiveId" clId="{5FAB79B7-A53C-46EB-88ED-DECF3B763075}" dt="2023-05-07T11:31:16.468" v="3"/>
          <ac:spMkLst>
            <pc:docMk/>
            <pc:sldMk cId="1268157446" sldId="10414260"/>
            <ac:spMk id="3" creationId="{B35E720B-FC55-C4CC-5FAE-2AB1107172BB}"/>
          </ac:spMkLst>
        </pc:spChg>
        <pc:spChg chg="add del mod">
          <ac:chgData name="Lei Peng" userId="581888033ab4c2fd" providerId="LiveId" clId="{5FAB79B7-A53C-46EB-88ED-DECF3B763075}" dt="2023-05-07T11:31:01.335" v="2"/>
          <ac:spMkLst>
            <pc:docMk/>
            <pc:sldMk cId="1268157446" sldId="10414260"/>
            <ac:spMk id="8" creationId="{723ED210-6AC5-DD7F-1DD1-2865223A1E96}"/>
          </ac:spMkLst>
        </pc:spChg>
        <pc:graphicFrameChg chg="add del mod">
          <ac:chgData name="Lei Peng" userId="581888033ab4c2fd" providerId="LiveId" clId="{5FAB79B7-A53C-46EB-88ED-DECF3B763075}" dt="2023-05-07T11:31:16.468" v="3"/>
          <ac:graphicFrameMkLst>
            <pc:docMk/>
            <pc:sldMk cId="1268157446" sldId="10414260"/>
            <ac:graphicFrameMk id="2" creationId="{3F7832B0-9D6A-2099-74CB-ACB0D88D086D}"/>
          </ac:graphicFrameMkLst>
        </pc:graphicFrameChg>
        <pc:graphicFrameChg chg="add del mod">
          <ac:chgData name="Lei Peng" userId="581888033ab4c2fd" providerId="LiveId" clId="{5FAB79B7-A53C-46EB-88ED-DECF3B763075}" dt="2023-05-07T11:31:01.335" v="2"/>
          <ac:graphicFrameMkLst>
            <pc:docMk/>
            <pc:sldMk cId="1268157446" sldId="10414260"/>
            <ac:graphicFrameMk id="4" creationId="{FA473F62-89FE-4C49-1706-13DBDFB4A5AC}"/>
          </ac:graphicFrameMkLst>
        </pc:graphicFrameChg>
      </pc:sldChg>
    </pc:docChg>
  </pc:docChgLst>
  <pc:docChgLst>
    <pc:chgData name="Peng Lei" userId="581888033ab4c2fd" providerId="LiveId" clId="{B6CA6BAF-8DF5-4A30-8CB5-B04E56B6E58E}"/>
    <pc:docChg chg="undo custSel addSld modSld">
      <pc:chgData name="Peng Lei" userId="581888033ab4c2fd" providerId="LiveId" clId="{B6CA6BAF-8DF5-4A30-8CB5-B04E56B6E58E}" dt="2025-03-24T11:21:32.322" v="643" actId="207"/>
      <pc:docMkLst>
        <pc:docMk/>
      </pc:docMkLst>
      <pc:sldChg chg="modAnim">
        <pc:chgData name="Peng Lei" userId="581888033ab4c2fd" providerId="LiveId" clId="{B6CA6BAF-8DF5-4A30-8CB5-B04E56B6E58E}" dt="2024-04-02T07:24:11.921" v="5"/>
        <pc:sldMkLst>
          <pc:docMk/>
          <pc:sldMk cId="3582172733" sldId="10414244"/>
        </pc:sldMkLst>
      </pc:sldChg>
      <pc:sldChg chg="addSp delSp modSp new mod modClrScheme chgLayout">
        <pc:chgData name="Peng Lei" userId="581888033ab4c2fd" providerId="LiveId" clId="{B6CA6BAF-8DF5-4A30-8CB5-B04E56B6E58E}" dt="2025-03-24T11:21:32.322" v="643" actId="207"/>
        <pc:sldMkLst>
          <pc:docMk/>
          <pc:sldMk cId="33758466" sldId="10414274"/>
        </pc:sldMkLst>
        <pc:spChg chg="mod ord">
          <ac:chgData name="Peng Lei" userId="581888033ab4c2fd" providerId="LiveId" clId="{B6CA6BAF-8DF5-4A30-8CB5-B04E56B6E58E}" dt="2025-03-24T10:53:42.136" v="118" actId="700"/>
          <ac:spMkLst>
            <pc:docMk/>
            <pc:sldMk cId="33758466" sldId="10414274"/>
            <ac:spMk id="2" creationId="{D925358C-E5F6-76C6-2653-607E4EE9AF89}"/>
          </ac:spMkLst>
        </pc:spChg>
        <pc:spChg chg="add del mod ord">
          <ac:chgData name="Peng Lei" userId="581888033ab4c2fd" providerId="LiveId" clId="{B6CA6BAF-8DF5-4A30-8CB5-B04E56B6E58E}" dt="2025-03-24T10:50:26.920" v="23" actId="700"/>
          <ac:spMkLst>
            <pc:docMk/>
            <pc:sldMk cId="33758466" sldId="10414274"/>
            <ac:spMk id="3" creationId="{A4401A93-8A97-AF90-F7CB-D0D1949077E4}"/>
          </ac:spMkLst>
        </pc:spChg>
        <pc:spChg chg="add mod ord">
          <ac:chgData name="Peng Lei" userId="581888033ab4c2fd" providerId="LiveId" clId="{B6CA6BAF-8DF5-4A30-8CB5-B04E56B6E58E}" dt="2025-03-24T11:21:32.322" v="643" actId="207"/>
          <ac:spMkLst>
            <pc:docMk/>
            <pc:sldMk cId="33758466" sldId="10414274"/>
            <ac:spMk id="4" creationId="{5AEC3BD0-48E9-AE65-0CC0-B56D0555A364}"/>
          </ac:spMkLst>
        </pc:spChg>
        <pc:spChg chg="add del mod ord">
          <ac:chgData name="Peng Lei" userId="581888033ab4c2fd" providerId="LiveId" clId="{B6CA6BAF-8DF5-4A30-8CB5-B04E56B6E58E}" dt="2025-03-24T11:19:47.942" v="635"/>
          <ac:spMkLst>
            <pc:docMk/>
            <pc:sldMk cId="33758466" sldId="10414274"/>
            <ac:spMk id="5" creationId="{F9C03C2C-FB44-039B-74EA-178E0108A122}"/>
          </ac:spMkLst>
        </pc:spChg>
        <pc:spChg chg="add del mod ord">
          <ac:chgData name="Peng Lei" userId="581888033ab4c2fd" providerId="LiveId" clId="{B6CA6BAF-8DF5-4A30-8CB5-B04E56B6E58E}" dt="2025-03-24T10:53:42.136" v="118" actId="700"/>
          <ac:spMkLst>
            <pc:docMk/>
            <pc:sldMk cId="33758466" sldId="10414274"/>
            <ac:spMk id="6" creationId="{B06358C1-7BEB-0130-B6C2-F2EA7ABBF568}"/>
          </ac:spMkLst>
        </pc:spChg>
        <pc:spChg chg="add del mod ord">
          <ac:chgData name="Peng Lei" userId="581888033ab4c2fd" providerId="LiveId" clId="{B6CA6BAF-8DF5-4A30-8CB5-B04E56B6E58E}" dt="2025-03-24T10:53:42.136" v="118" actId="700"/>
          <ac:spMkLst>
            <pc:docMk/>
            <pc:sldMk cId="33758466" sldId="10414274"/>
            <ac:spMk id="7" creationId="{A6C4E5A1-0CE8-D705-149B-8E9DD012FE52}"/>
          </ac:spMkLst>
        </pc:spChg>
        <pc:spChg chg="add del mod ord">
          <ac:chgData name="Peng Lei" userId="581888033ab4c2fd" providerId="LiveId" clId="{B6CA6BAF-8DF5-4A30-8CB5-B04E56B6E58E}" dt="2025-03-24T10:53:42.136" v="118" actId="700"/>
          <ac:spMkLst>
            <pc:docMk/>
            <pc:sldMk cId="33758466" sldId="10414274"/>
            <ac:spMk id="8" creationId="{8C4055B1-7FD2-5FD3-63AF-AB7F16091E3E}"/>
          </ac:spMkLst>
        </pc:spChg>
      </pc:sldChg>
    </pc:docChg>
  </pc:docChgLst>
  <pc:docChgLst>
    <pc:chgData name="Lei Peng" userId="581888033ab4c2fd" providerId="LiveId" clId="{75BFA6DA-73C5-4686-B31A-6538E92AE1BC}"/>
    <pc:docChg chg="undo custSel addSld modSld sldOrd">
      <pc:chgData name="Lei Peng" userId="581888033ab4c2fd" providerId="LiveId" clId="{75BFA6DA-73C5-4686-B31A-6538E92AE1BC}" dt="2023-04-19T07:59:31.484" v="170"/>
      <pc:docMkLst>
        <pc:docMk/>
      </pc:docMkLst>
      <pc:sldChg chg="addSp delSp modSp mod">
        <pc:chgData name="Lei Peng" userId="581888033ab4c2fd" providerId="LiveId" clId="{75BFA6DA-73C5-4686-B31A-6538E92AE1BC}" dt="2023-04-18T13:51:09.162" v="95"/>
        <pc:sldMkLst>
          <pc:docMk/>
          <pc:sldMk cId="164899876" sldId="258"/>
        </pc:sldMkLst>
        <pc:spChg chg="add del mod">
          <ac:chgData name="Lei Peng" userId="581888033ab4c2fd" providerId="LiveId" clId="{75BFA6DA-73C5-4686-B31A-6538E92AE1BC}" dt="2023-04-18T13:51:09.162" v="95"/>
          <ac:spMkLst>
            <pc:docMk/>
            <pc:sldMk cId="164899876" sldId="258"/>
            <ac:spMk id="11" creationId="{8E92FAD0-3C0D-1AA8-D2C4-3743F2E7A8A4}"/>
          </ac:spMkLst>
        </pc:spChg>
      </pc:sldChg>
      <pc:sldChg chg="addSp modSp mod modAnim">
        <pc:chgData name="Lei Peng" userId="581888033ab4c2fd" providerId="LiveId" clId="{75BFA6DA-73C5-4686-B31A-6538E92AE1BC}" dt="2023-04-19T07:56:57.117" v="168"/>
        <pc:sldMkLst>
          <pc:docMk/>
          <pc:sldMk cId="2982825867" sldId="270"/>
        </pc:sldMkLst>
        <pc:spChg chg="mod">
          <ac:chgData name="Lei Peng" userId="581888033ab4c2fd" providerId="LiveId" clId="{75BFA6DA-73C5-4686-B31A-6538E92AE1BC}" dt="2023-04-18T13:39:30.635" v="76" actId="14100"/>
          <ac:spMkLst>
            <pc:docMk/>
            <pc:sldMk cId="2982825867" sldId="270"/>
            <ac:spMk id="2" creationId="{00EAC795-D181-40D7-B396-F0F25953BC43}"/>
          </ac:spMkLst>
        </pc:spChg>
        <pc:spChg chg="add mod">
          <ac:chgData name="Lei Peng" userId="581888033ab4c2fd" providerId="LiveId" clId="{75BFA6DA-73C5-4686-B31A-6538E92AE1BC}" dt="2023-04-18T13:40:30.073" v="85" actId="1076"/>
          <ac:spMkLst>
            <pc:docMk/>
            <pc:sldMk cId="2982825867" sldId="270"/>
            <ac:spMk id="3" creationId="{53864C57-AF5B-0381-1400-9BE4F67945A0}"/>
          </ac:spMkLst>
        </pc:spChg>
        <pc:spChg chg="mod">
          <ac:chgData name="Lei Peng" userId="581888033ab4c2fd" providerId="LiveId" clId="{75BFA6DA-73C5-4686-B31A-6538E92AE1BC}" dt="2023-04-18T13:37:40.595" v="55" actId="20577"/>
          <ac:spMkLst>
            <pc:docMk/>
            <pc:sldMk cId="2982825867" sldId="270"/>
            <ac:spMk id="7" creationId="{7EFB04B8-1B3F-40A6-8271-B33BF59A478D}"/>
          </ac:spMkLst>
        </pc:spChg>
      </pc:sldChg>
      <pc:sldChg chg="modSp mod">
        <pc:chgData name="Lei Peng" userId="581888033ab4c2fd" providerId="LiveId" clId="{75BFA6DA-73C5-4686-B31A-6538E92AE1BC}" dt="2023-04-19T07:53:05.415" v="167" actId="20577"/>
        <pc:sldMkLst>
          <pc:docMk/>
          <pc:sldMk cId="2626168158" sldId="274"/>
        </pc:sldMkLst>
        <pc:spChg chg="mod">
          <ac:chgData name="Lei Peng" userId="581888033ab4c2fd" providerId="LiveId" clId="{75BFA6DA-73C5-4686-B31A-6538E92AE1BC}" dt="2023-04-19T07:53:05.415" v="167" actId="20577"/>
          <ac:spMkLst>
            <pc:docMk/>
            <pc:sldMk cId="2626168158" sldId="274"/>
            <ac:spMk id="2" creationId="{3B036A62-BCF8-4E47-8CEF-003F2A7A9D83}"/>
          </ac:spMkLst>
        </pc:spChg>
      </pc:sldChg>
      <pc:sldChg chg="ord">
        <pc:chgData name="Lei Peng" userId="581888033ab4c2fd" providerId="LiveId" clId="{75BFA6DA-73C5-4686-B31A-6538E92AE1BC}" dt="2023-04-19T07:59:31.484" v="170"/>
        <pc:sldMkLst>
          <pc:docMk/>
          <pc:sldMk cId="1416197630" sldId="355"/>
        </pc:sldMkLst>
      </pc:sldChg>
      <pc:sldChg chg="modSp mod">
        <pc:chgData name="Lei Peng" userId="581888033ab4c2fd" providerId="LiveId" clId="{75BFA6DA-73C5-4686-B31A-6538E92AE1BC}" dt="2023-04-18T13:28:48.494" v="25" actId="1038"/>
        <pc:sldMkLst>
          <pc:docMk/>
          <pc:sldMk cId="344362647" sldId="10414228"/>
        </pc:sldMkLst>
        <pc:spChg chg="mod">
          <ac:chgData name="Lei Peng" userId="581888033ab4c2fd" providerId="LiveId" clId="{75BFA6DA-73C5-4686-B31A-6538E92AE1BC}" dt="2023-04-18T13:28:48.494" v="25" actId="1038"/>
          <ac:spMkLst>
            <pc:docMk/>
            <pc:sldMk cId="344362647" sldId="10414228"/>
            <ac:spMk id="2" creationId="{EDF9594E-46DF-4231-ADDA-1639B5C2DFEF}"/>
          </ac:spMkLst>
        </pc:spChg>
      </pc:sldChg>
      <pc:sldChg chg="modSp mod">
        <pc:chgData name="Lei Peng" userId="581888033ab4c2fd" providerId="LiveId" clId="{75BFA6DA-73C5-4686-B31A-6538E92AE1BC}" dt="2023-04-18T13:24:58.596" v="4" actId="15"/>
        <pc:sldMkLst>
          <pc:docMk/>
          <pc:sldMk cId="4219246129" sldId="10414229"/>
        </pc:sldMkLst>
        <pc:spChg chg="mod">
          <ac:chgData name="Lei Peng" userId="581888033ab4c2fd" providerId="LiveId" clId="{75BFA6DA-73C5-4686-B31A-6538E92AE1BC}" dt="2023-04-18T13:24:58.596" v="4" actId="15"/>
          <ac:spMkLst>
            <pc:docMk/>
            <pc:sldMk cId="4219246129" sldId="10414229"/>
            <ac:spMk id="4" creationId="{1ED29281-84EF-4EF5-A074-4B8250288E13}"/>
          </ac:spMkLst>
        </pc:spChg>
      </pc:sldChg>
      <pc:sldChg chg="modSp mod">
        <pc:chgData name="Lei Peng" userId="581888033ab4c2fd" providerId="LiveId" clId="{75BFA6DA-73C5-4686-B31A-6538E92AE1BC}" dt="2023-04-18T13:55:43.877" v="100"/>
        <pc:sldMkLst>
          <pc:docMk/>
          <pc:sldMk cId="3184353042" sldId="10414239"/>
        </pc:sldMkLst>
        <pc:spChg chg="mod">
          <ac:chgData name="Lei Peng" userId="581888033ab4c2fd" providerId="LiveId" clId="{75BFA6DA-73C5-4686-B31A-6538E92AE1BC}" dt="2023-04-18T13:55:36.964" v="98"/>
          <ac:spMkLst>
            <pc:docMk/>
            <pc:sldMk cId="3184353042" sldId="10414239"/>
            <ac:spMk id="2" creationId="{E148D623-6D2A-4B2E-ACE2-7DE63B0D8A1A}"/>
          </ac:spMkLst>
        </pc:spChg>
        <pc:spChg chg="mod">
          <ac:chgData name="Lei Peng" userId="581888033ab4c2fd" providerId="LiveId" clId="{75BFA6DA-73C5-4686-B31A-6538E92AE1BC}" dt="2023-04-18T13:55:43.877" v="100"/>
          <ac:spMkLst>
            <pc:docMk/>
            <pc:sldMk cId="3184353042" sldId="10414239"/>
            <ac:spMk id="5" creationId="{5DE186F2-CD02-4746-9198-8302573A719C}"/>
          </ac:spMkLst>
        </pc:spChg>
      </pc:sldChg>
      <pc:sldChg chg="modSp">
        <pc:chgData name="Lei Peng" userId="581888033ab4c2fd" providerId="LiveId" clId="{75BFA6DA-73C5-4686-B31A-6538E92AE1BC}" dt="2023-04-18T13:58:38.281" v="116" actId="20577"/>
        <pc:sldMkLst>
          <pc:docMk/>
          <pc:sldMk cId="140882934" sldId="10414253"/>
        </pc:sldMkLst>
        <pc:spChg chg="mod">
          <ac:chgData name="Lei Peng" userId="581888033ab4c2fd" providerId="LiveId" clId="{75BFA6DA-73C5-4686-B31A-6538E92AE1BC}" dt="2023-04-18T13:58:38.281" v="116" actId="20577"/>
          <ac:spMkLst>
            <pc:docMk/>
            <pc:sldMk cId="140882934" sldId="10414253"/>
            <ac:spMk id="47" creationId="{CB874BCA-B416-493C-93CC-4EA52ADD800E}"/>
          </ac:spMkLst>
        </pc:spChg>
      </pc:sldChg>
      <pc:sldChg chg="modSp mod">
        <pc:chgData name="Lei Peng" userId="581888033ab4c2fd" providerId="LiveId" clId="{75BFA6DA-73C5-4686-B31A-6538E92AE1BC}" dt="2023-04-18T13:59:41.776" v="129"/>
        <pc:sldMkLst>
          <pc:docMk/>
          <pc:sldMk cId="2766607865" sldId="10414256"/>
        </pc:sldMkLst>
        <pc:spChg chg="mod">
          <ac:chgData name="Lei Peng" userId="581888033ab4c2fd" providerId="LiveId" clId="{75BFA6DA-73C5-4686-B31A-6538E92AE1BC}" dt="2023-04-18T13:59:41.776" v="129"/>
          <ac:spMkLst>
            <pc:docMk/>
            <pc:sldMk cId="2766607865" sldId="10414256"/>
            <ac:spMk id="6" creationId="{4E7182CB-1671-7D58-3C29-0A38DB2BEB97}"/>
          </ac:spMkLst>
        </pc:spChg>
      </pc:sldChg>
      <pc:sldChg chg="addSp modSp new mod modClrScheme chgLayout">
        <pc:chgData name="Lei Peng" userId="581888033ab4c2fd" providerId="LiveId" clId="{75BFA6DA-73C5-4686-B31A-6538E92AE1BC}" dt="2023-04-18T14:05:30.840" v="142" actId="122"/>
        <pc:sldMkLst>
          <pc:docMk/>
          <pc:sldMk cId="1113345876" sldId="10414257"/>
        </pc:sldMkLst>
        <pc:spChg chg="add mod">
          <ac:chgData name="Lei Peng" userId="581888033ab4c2fd" providerId="LiveId" clId="{75BFA6DA-73C5-4686-B31A-6538E92AE1BC}" dt="2023-04-18T14:05:30.840" v="142" actId="122"/>
          <ac:spMkLst>
            <pc:docMk/>
            <pc:sldMk cId="1113345876" sldId="10414257"/>
            <ac:spMk id="2" creationId="{56F1933D-6B7D-A779-B4A0-3CC5C320BDF3}"/>
          </ac:spMkLst>
        </pc:spChg>
        <pc:spChg chg="add mod">
          <ac:chgData name="Lei Peng" userId="581888033ab4c2fd" providerId="LiveId" clId="{75BFA6DA-73C5-4686-B31A-6538E92AE1BC}" dt="2023-04-18T14:05:11.796" v="131" actId="700"/>
          <ac:spMkLst>
            <pc:docMk/>
            <pc:sldMk cId="1113345876" sldId="10414257"/>
            <ac:spMk id="3" creationId="{3423A21A-023E-667B-26E3-E66B10230D4A}"/>
          </ac:spMkLst>
        </pc:spChg>
      </pc:sldChg>
    </pc:docChg>
  </pc:docChgLst>
  <pc:docChgLst>
    <pc:chgData name="Lei Peng" userId="581888033ab4c2fd" providerId="LiveId" clId="{25B601C5-A56E-4EF4-8095-5246F4AC6DB6}"/>
    <pc:docChg chg="undo custSel modSld">
      <pc:chgData name="Lei Peng" userId="581888033ab4c2fd" providerId="LiveId" clId="{25B601C5-A56E-4EF4-8095-5246F4AC6DB6}" dt="2021-11-27T12:32:04.712" v="83"/>
      <pc:docMkLst>
        <pc:docMk/>
      </pc:docMkLst>
      <pc:sldChg chg="modSp mod">
        <pc:chgData name="Lei Peng" userId="581888033ab4c2fd" providerId="LiveId" clId="{25B601C5-A56E-4EF4-8095-5246F4AC6DB6}" dt="2021-11-27T12:32:04.712" v="83"/>
        <pc:sldMkLst>
          <pc:docMk/>
          <pc:sldMk cId="677227551" sldId="365"/>
        </pc:sldMkLst>
        <pc:spChg chg="mod">
          <ac:chgData name="Lei Peng" userId="581888033ab4c2fd" providerId="LiveId" clId="{25B601C5-A56E-4EF4-8095-5246F4AC6DB6}" dt="2021-11-27T12:32:04.712" v="83"/>
          <ac:spMkLst>
            <pc:docMk/>
            <pc:sldMk cId="677227551" sldId="365"/>
            <ac:spMk id="3" creationId="{70BC5E30-A4D3-47D6-A189-767660D4C8DE}"/>
          </ac:spMkLst>
        </pc:spChg>
      </pc:sldChg>
    </pc:docChg>
  </pc:docChgLst>
  <pc:docChgLst>
    <pc:chgData name="Lei Peng" userId="581888033ab4c2fd" providerId="LiveId" clId="{CB7BF723-BC2C-45A0-BA25-92E9F69CD474}"/>
    <pc:docChg chg="undo redo custSel addSld delSld modSld sldOrd delMainMaster">
      <pc:chgData name="Lei Peng" userId="581888033ab4c2fd" providerId="LiveId" clId="{CB7BF723-BC2C-45A0-BA25-92E9F69CD474}" dt="2023-09-25T14:20:39.299" v="1744" actId="729"/>
      <pc:docMkLst>
        <pc:docMk/>
      </pc:docMkLst>
      <pc:sldChg chg="modSp mod">
        <pc:chgData name="Lei Peng" userId="581888033ab4c2fd" providerId="LiveId" clId="{CB7BF723-BC2C-45A0-BA25-92E9F69CD474}" dt="2023-09-08T06:23:35.165" v="998" actId="27636"/>
        <pc:sldMkLst>
          <pc:docMk/>
          <pc:sldMk cId="3518805953" sldId="256"/>
        </pc:sldMkLst>
        <pc:spChg chg="mod">
          <ac:chgData name="Lei Peng" userId="581888033ab4c2fd" providerId="LiveId" clId="{CB7BF723-BC2C-45A0-BA25-92E9F69CD474}" dt="2023-09-08T06:23:35.165" v="998" actId="27636"/>
          <ac:spMkLst>
            <pc:docMk/>
            <pc:sldMk cId="3518805953" sldId="256"/>
            <ac:spMk id="3" creationId="{3325E0E4-0FD0-4BA7-802B-10FD2C5ED3A2}"/>
          </ac:spMkLst>
        </pc:spChg>
      </pc:sldChg>
      <pc:sldChg chg="ord">
        <pc:chgData name="Lei Peng" userId="581888033ab4c2fd" providerId="LiveId" clId="{CB7BF723-BC2C-45A0-BA25-92E9F69CD474}" dt="2023-09-08T12:09:40.241" v="1461"/>
        <pc:sldMkLst>
          <pc:docMk/>
          <pc:sldMk cId="1132600136" sldId="257"/>
        </pc:sldMkLst>
      </pc:sldChg>
      <pc:sldChg chg="modSp mod">
        <pc:chgData name="Lei Peng" userId="581888033ab4c2fd" providerId="LiveId" clId="{CB7BF723-BC2C-45A0-BA25-92E9F69CD474}" dt="2023-09-08T11:54:57.174" v="1354" actId="14100"/>
        <pc:sldMkLst>
          <pc:docMk/>
          <pc:sldMk cId="110170993" sldId="262"/>
        </pc:sldMkLst>
        <pc:spChg chg="mod">
          <ac:chgData name="Lei Peng" userId="581888033ab4c2fd" providerId="LiveId" clId="{CB7BF723-BC2C-45A0-BA25-92E9F69CD474}" dt="2023-09-08T11:54:57.174" v="1354" actId="14100"/>
          <ac:spMkLst>
            <pc:docMk/>
            <pc:sldMk cId="110170993" sldId="262"/>
            <ac:spMk id="150" creationId="{78EB4BAC-831F-4BC2-8924-060A13CCC19A}"/>
          </ac:spMkLst>
        </pc:spChg>
        <pc:spChg chg="mod">
          <ac:chgData name="Lei Peng" userId="581888033ab4c2fd" providerId="LiveId" clId="{CB7BF723-BC2C-45A0-BA25-92E9F69CD474}" dt="2023-09-08T11:54:57.174" v="1354" actId="14100"/>
          <ac:spMkLst>
            <pc:docMk/>
            <pc:sldMk cId="110170993" sldId="262"/>
            <ac:spMk id="151" creationId="{FEB7CD4D-280D-4C96-BEAE-9C71C3422891}"/>
          </ac:spMkLst>
        </pc:spChg>
        <pc:spChg chg="mod">
          <ac:chgData name="Lei Peng" userId="581888033ab4c2fd" providerId="LiveId" clId="{CB7BF723-BC2C-45A0-BA25-92E9F69CD474}" dt="2023-09-08T11:54:57.174" v="1354" actId="14100"/>
          <ac:spMkLst>
            <pc:docMk/>
            <pc:sldMk cId="110170993" sldId="262"/>
            <ac:spMk id="152" creationId="{99604A11-64DA-465C-9C8B-EF2EEAEBA3ED}"/>
          </ac:spMkLst>
        </pc:spChg>
        <pc:spChg chg="mod">
          <ac:chgData name="Lei Peng" userId="581888033ab4c2fd" providerId="LiveId" clId="{CB7BF723-BC2C-45A0-BA25-92E9F69CD474}" dt="2023-09-08T11:54:57.174" v="1354" actId="14100"/>
          <ac:spMkLst>
            <pc:docMk/>
            <pc:sldMk cId="110170993" sldId="262"/>
            <ac:spMk id="153" creationId="{7BAF95A5-67A6-4A6D-A528-C21C9D6A97E9}"/>
          </ac:spMkLst>
        </pc:spChg>
      </pc:sldChg>
      <pc:sldChg chg="modSp mod ord">
        <pc:chgData name="Lei Peng" userId="581888033ab4c2fd" providerId="LiveId" clId="{CB7BF723-BC2C-45A0-BA25-92E9F69CD474}" dt="2023-09-08T12:09:05.731" v="1457"/>
        <pc:sldMkLst>
          <pc:docMk/>
          <pc:sldMk cId="2627587843" sldId="268"/>
        </pc:sldMkLst>
        <pc:spChg chg="mod">
          <ac:chgData name="Lei Peng" userId="581888033ab4c2fd" providerId="LiveId" clId="{CB7BF723-BC2C-45A0-BA25-92E9F69CD474}" dt="2023-09-08T12:07:51.151" v="1453"/>
          <ac:spMkLst>
            <pc:docMk/>
            <pc:sldMk cId="2627587843" sldId="268"/>
            <ac:spMk id="2" creationId="{6DC04728-D565-4CA9-9383-BE350005399E}"/>
          </ac:spMkLst>
        </pc:spChg>
      </pc:sldChg>
      <pc:sldChg chg="modSp modAnim">
        <pc:chgData name="Lei Peng" userId="581888033ab4c2fd" providerId="LiveId" clId="{CB7BF723-BC2C-45A0-BA25-92E9F69CD474}" dt="2023-09-25T14:14:31.867" v="1737"/>
        <pc:sldMkLst>
          <pc:docMk/>
          <pc:sldMk cId="1708807101" sldId="269"/>
        </pc:sldMkLst>
        <pc:spChg chg="mod">
          <ac:chgData name="Lei Peng" userId="581888033ab4c2fd" providerId="LiveId" clId="{CB7BF723-BC2C-45A0-BA25-92E9F69CD474}" dt="2023-09-08T08:51:28.195" v="1127"/>
          <ac:spMkLst>
            <pc:docMk/>
            <pc:sldMk cId="1708807101" sldId="269"/>
            <ac:spMk id="26" creationId="{19679997-2D38-4D8B-895A-DFCCD0E93290}"/>
          </ac:spMkLst>
        </pc:spChg>
      </pc:sldChg>
      <pc:sldChg chg="modSp mod">
        <pc:chgData name="Lei Peng" userId="581888033ab4c2fd" providerId="LiveId" clId="{CB7BF723-BC2C-45A0-BA25-92E9F69CD474}" dt="2023-09-08T12:11:26.273" v="1485" actId="6549"/>
        <pc:sldMkLst>
          <pc:docMk/>
          <pc:sldMk cId="2982825867" sldId="270"/>
        </pc:sldMkLst>
        <pc:spChg chg="mod">
          <ac:chgData name="Lei Peng" userId="581888033ab4c2fd" providerId="LiveId" clId="{CB7BF723-BC2C-45A0-BA25-92E9F69CD474}" dt="2023-09-08T12:11:26.273" v="1485" actId="6549"/>
          <ac:spMkLst>
            <pc:docMk/>
            <pc:sldMk cId="2982825867" sldId="270"/>
            <ac:spMk id="6" creationId="{2228AF4D-F2EB-4607-BCA8-F6F5C2431808}"/>
          </ac:spMkLst>
        </pc:spChg>
      </pc:sldChg>
      <pc:sldChg chg="modSp mod ord">
        <pc:chgData name="Lei Peng" userId="581888033ab4c2fd" providerId="LiveId" clId="{CB7BF723-BC2C-45A0-BA25-92E9F69CD474}" dt="2023-09-09T02:34:50.290" v="1628" actId="207"/>
        <pc:sldMkLst>
          <pc:docMk/>
          <pc:sldMk cId="2842103265" sldId="303"/>
        </pc:sldMkLst>
        <pc:spChg chg="mod">
          <ac:chgData name="Lei Peng" userId="581888033ab4c2fd" providerId="LiveId" clId="{CB7BF723-BC2C-45A0-BA25-92E9F69CD474}" dt="2023-09-09T02:34:50.290" v="1628" actId="207"/>
          <ac:spMkLst>
            <pc:docMk/>
            <pc:sldMk cId="2842103265" sldId="303"/>
            <ac:spMk id="5" creationId="{50ADE6F4-1D02-4917-AB9D-451E69E5DF8D}"/>
          </ac:spMkLst>
        </pc:spChg>
      </pc:sldChg>
      <pc:sldChg chg="modAnim">
        <pc:chgData name="Lei Peng" userId="581888033ab4c2fd" providerId="LiveId" clId="{CB7BF723-BC2C-45A0-BA25-92E9F69CD474}" dt="2023-09-25T14:18:11.899" v="1742"/>
        <pc:sldMkLst>
          <pc:docMk/>
          <pc:sldMk cId="4020819504" sldId="349"/>
        </pc:sldMkLst>
      </pc:sldChg>
      <pc:sldChg chg="modAnim">
        <pc:chgData name="Lei Peng" userId="581888033ab4c2fd" providerId="LiveId" clId="{CB7BF723-BC2C-45A0-BA25-92E9F69CD474}" dt="2023-09-25T14:16:49.668" v="1740"/>
        <pc:sldMkLst>
          <pc:docMk/>
          <pc:sldMk cId="1290962602" sldId="353"/>
        </pc:sldMkLst>
      </pc:sldChg>
      <pc:sldChg chg="ord">
        <pc:chgData name="Lei Peng" userId="581888033ab4c2fd" providerId="LiveId" clId="{CB7BF723-BC2C-45A0-BA25-92E9F69CD474}" dt="2023-09-08T12:05:34.737" v="1441"/>
        <pc:sldMkLst>
          <pc:docMk/>
          <pc:sldMk cId="723756036" sldId="360"/>
        </pc:sldMkLst>
      </pc:sldChg>
      <pc:sldChg chg="modSp mod ord">
        <pc:chgData name="Lei Peng" userId="581888033ab4c2fd" providerId="LiveId" clId="{CB7BF723-BC2C-45A0-BA25-92E9F69CD474}" dt="2023-09-08T12:28:33.809" v="1538" actId="20577"/>
        <pc:sldMkLst>
          <pc:docMk/>
          <pc:sldMk cId="515969749" sldId="362"/>
        </pc:sldMkLst>
        <pc:spChg chg="mod">
          <ac:chgData name="Lei Peng" userId="581888033ab4c2fd" providerId="LiveId" clId="{CB7BF723-BC2C-45A0-BA25-92E9F69CD474}" dt="2023-09-08T12:28:33.809" v="1538" actId="20577"/>
          <ac:spMkLst>
            <pc:docMk/>
            <pc:sldMk cId="515969749" sldId="362"/>
            <ac:spMk id="2" creationId="{B75CA716-B228-4CE2-A5C3-AF91D1E5FF25}"/>
          </ac:spMkLst>
        </pc:spChg>
      </pc:sldChg>
      <pc:sldChg chg="modSp mod">
        <pc:chgData name="Lei Peng" userId="581888033ab4c2fd" providerId="LiveId" clId="{CB7BF723-BC2C-45A0-BA25-92E9F69CD474}" dt="2023-09-09T02:32:01.789" v="1617" actId="403"/>
        <pc:sldMkLst>
          <pc:docMk/>
          <pc:sldMk cId="3466034021" sldId="363"/>
        </pc:sldMkLst>
        <pc:spChg chg="mod">
          <ac:chgData name="Lei Peng" userId="581888033ab4c2fd" providerId="LiveId" clId="{CB7BF723-BC2C-45A0-BA25-92E9F69CD474}" dt="2023-09-09T01:59:35.682" v="1597" actId="20577"/>
          <ac:spMkLst>
            <pc:docMk/>
            <pc:sldMk cId="3466034021" sldId="363"/>
            <ac:spMk id="23" creationId="{E0DC37BE-9C65-4677-84F6-6DD23B5B156E}"/>
          </ac:spMkLst>
        </pc:spChg>
        <pc:spChg chg="mod modVis">
          <ac:chgData name="Lei Peng" userId="581888033ab4c2fd" providerId="LiveId" clId="{CB7BF723-BC2C-45A0-BA25-92E9F69CD474}" dt="2023-09-09T01:59:39.282" v="1598" actId="14429"/>
          <ac:spMkLst>
            <pc:docMk/>
            <pc:sldMk cId="3466034021" sldId="363"/>
            <ac:spMk id="25" creationId="{4A3432A6-19D1-42E4-A990-86828BC4E620}"/>
          </ac:spMkLst>
        </pc:spChg>
        <pc:spChg chg="mod">
          <ac:chgData name="Lei Peng" userId="581888033ab4c2fd" providerId="LiveId" clId="{CB7BF723-BC2C-45A0-BA25-92E9F69CD474}" dt="2023-09-09T02:32:01.789" v="1617" actId="403"/>
          <ac:spMkLst>
            <pc:docMk/>
            <pc:sldMk cId="3466034021" sldId="363"/>
            <ac:spMk id="32" creationId="{81D1ED58-C792-4832-93C6-B4EFC7C25790}"/>
          </ac:spMkLst>
        </pc:spChg>
      </pc:sldChg>
      <pc:sldChg chg="modSp mod ord">
        <pc:chgData name="Lei Peng" userId="581888033ab4c2fd" providerId="LiveId" clId="{CB7BF723-BC2C-45A0-BA25-92E9F69CD474}" dt="2023-09-08T12:01:58.754" v="1437"/>
        <pc:sldMkLst>
          <pc:docMk/>
          <pc:sldMk cId="802538063" sldId="364"/>
        </pc:sldMkLst>
        <pc:spChg chg="mod">
          <ac:chgData name="Lei Peng" userId="581888033ab4c2fd" providerId="LiveId" clId="{CB7BF723-BC2C-45A0-BA25-92E9F69CD474}" dt="2023-09-08T12:01:58.754" v="1437"/>
          <ac:spMkLst>
            <pc:docMk/>
            <pc:sldMk cId="802538063" sldId="364"/>
            <ac:spMk id="5" creationId="{BF06D222-A721-400E-9AFC-F8EA2202DFFE}"/>
          </ac:spMkLst>
        </pc:spChg>
        <pc:spChg chg="mod">
          <ac:chgData name="Lei Peng" userId="581888033ab4c2fd" providerId="LiveId" clId="{CB7BF723-BC2C-45A0-BA25-92E9F69CD474}" dt="2023-09-08T11:59:09.214" v="1417"/>
          <ac:spMkLst>
            <pc:docMk/>
            <pc:sldMk cId="802538063" sldId="364"/>
            <ac:spMk id="9" creationId="{B09930CF-159A-4CB0-8A54-05FB49C366F5}"/>
          </ac:spMkLst>
        </pc:spChg>
      </pc:sldChg>
      <pc:sldChg chg="modSp mod">
        <pc:chgData name="Lei Peng" userId="581888033ab4c2fd" providerId="LiveId" clId="{CB7BF723-BC2C-45A0-BA25-92E9F69CD474}" dt="2023-09-08T09:09:44.723" v="1180" actId="20577"/>
        <pc:sldMkLst>
          <pc:docMk/>
          <pc:sldMk cId="677227551" sldId="365"/>
        </pc:sldMkLst>
        <pc:spChg chg="mod">
          <ac:chgData name="Lei Peng" userId="581888033ab4c2fd" providerId="LiveId" clId="{CB7BF723-BC2C-45A0-BA25-92E9F69CD474}" dt="2023-09-08T09:09:44.723" v="1180" actId="20577"/>
          <ac:spMkLst>
            <pc:docMk/>
            <pc:sldMk cId="677227551" sldId="365"/>
            <ac:spMk id="2" creationId="{C54B8DAC-AA02-467C-A7CD-D3588BE148B9}"/>
          </ac:spMkLst>
        </pc:spChg>
        <pc:spChg chg="mod">
          <ac:chgData name="Lei Peng" userId="581888033ab4c2fd" providerId="LiveId" clId="{CB7BF723-BC2C-45A0-BA25-92E9F69CD474}" dt="2023-09-08T06:42:10.255" v="1125"/>
          <ac:spMkLst>
            <pc:docMk/>
            <pc:sldMk cId="677227551" sldId="365"/>
            <ac:spMk id="3" creationId="{70BC5E30-A4D3-47D6-A189-767660D4C8DE}"/>
          </ac:spMkLst>
        </pc:spChg>
        <pc:spChg chg="mod">
          <ac:chgData name="Lei Peng" userId="581888033ab4c2fd" providerId="LiveId" clId="{CB7BF723-BC2C-45A0-BA25-92E9F69CD474}" dt="2023-09-08T06:39:55.485" v="1100" actId="6549"/>
          <ac:spMkLst>
            <pc:docMk/>
            <pc:sldMk cId="677227551" sldId="365"/>
            <ac:spMk id="6" creationId="{0BE7078B-B307-766D-9CCB-6EE751B15808}"/>
          </ac:spMkLst>
        </pc:spChg>
      </pc:sldChg>
      <pc:sldChg chg="addSp delSp modSp mod">
        <pc:chgData name="Lei Peng" userId="581888033ab4c2fd" providerId="LiveId" clId="{CB7BF723-BC2C-45A0-BA25-92E9F69CD474}" dt="2023-09-15T09:01:44.722" v="1636" actId="478"/>
        <pc:sldMkLst>
          <pc:docMk/>
          <pc:sldMk cId="3760359155" sldId="366"/>
        </pc:sldMkLst>
        <pc:spChg chg="add del mod">
          <ac:chgData name="Lei Peng" userId="581888033ab4c2fd" providerId="LiveId" clId="{CB7BF723-BC2C-45A0-BA25-92E9F69CD474}" dt="2023-09-15T09:01:44.722" v="1636" actId="478"/>
          <ac:spMkLst>
            <pc:docMk/>
            <pc:sldMk cId="3760359155" sldId="366"/>
            <ac:spMk id="4" creationId="{CB33DFDC-94C4-99C7-63C9-4428D00FEE8E}"/>
          </ac:spMkLst>
        </pc:spChg>
        <pc:graphicFrameChg chg="mod modGraphic">
          <ac:chgData name="Lei Peng" userId="581888033ab4c2fd" providerId="LiveId" clId="{CB7BF723-BC2C-45A0-BA25-92E9F69CD474}" dt="2023-09-15T09:01:41.147" v="1635" actId="207"/>
          <ac:graphicFrameMkLst>
            <pc:docMk/>
            <pc:sldMk cId="3760359155" sldId="366"/>
            <ac:graphicFrameMk id="3" creationId="{D6E05F2C-29CE-4E7A-A774-D5B11DD8E828}"/>
          </ac:graphicFrameMkLst>
        </pc:graphicFrameChg>
      </pc:sldChg>
      <pc:sldChg chg="modSp mod modShow">
        <pc:chgData name="Lei Peng" userId="581888033ab4c2fd" providerId="LiveId" clId="{CB7BF723-BC2C-45A0-BA25-92E9F69CD474}" dt="2023-09-25T14:19:59.645" v="1743" actId="729"/>
        <pc:sldMkLst>
          <pc:docMk/>
          <pc:sldMk cId="3054626332" sldId="370"/>
        </pc:sldMkLst>
        <pc:spChg chg="mod">
          <ac:chgData name="Lei Peng" userId="581888033ab4c2fd" providerId="LiveId" clId="{CB7BF723-BC2C-45A0-BA25-92E9F69CD474}" dt="2023-09-08T12:15:22.959" v="1494" actId="20577"/>
          <ac:spMkLst>
            <pc:docMk/>
            <pc:sldMk cId="3054626332" sldId="370"/>
            <ac:spMk id="10" creationId="{D4472D7D-D929-4EBC-AFEE-D59FA82FC76B}"/>
          </ac:spMkLst>
        </pc:spChg>
      </pc:sldChg>
      <pc:sldChg chg="addSp delSp modSp add del mod modClrScheme chgLayout">
        <pc:chgData name="Lei Peng" userId="581888033ab4c2fd" providerId="LiveId" clId="{CB7BF723-BC2C-45A0-BA25-92E9F69CD474}" dt="2023-09-08T09:14:19.475" v="1225" actId="47"/>
        <pc:sldMkLst>
          <pc:docMk/>
          <pc:sldMk cId="1362700845" sldId="10414227"/>
        </pc:sldMkLst>
        <pc:spChg chg="add del mod ord">
          <ac:chgData name="Lei Peng" userId="581888033ab4c2fd" providerId="LiveId" clId="{CB7BF723-BC2C-45A0-BA25-92E9F69CD474}" dt="2023-09-08T09:12:49.529" v="1188"/>
          <ac:spMkLst>
            <pc:docMk/>
            <pc:sldMk cId="1362700845" sldId="10414227"/>
            <ac:spMk id="2" creationId="{0CB73449-DAA8-E038-9771-8CEE26B71A31}"/>
          </ac:spMkLst>
        </pc:spChg>
        <pc:spChg chg="mod">
          <ac:chgData name="Lei Peng" userId="581888033ab4c2fd" providerId="LiveId" clId="{CB7BF723-BC2C-45A0-BA25-92E9F69CD474}" dt="2023-09-08T09:13:22.632" v="1222" actId="1036"/>
          <ac:spMkLst>
            <pc:docMk/>
            <pc:sldMk cId="1362700845" sldId="10414227"/>
            <ac:spMk id="3" creationId="{5E65F484-6AAE-4712-9DC0-48BC785DCDCA}"/>
          </ac:spMkLst>
        </pc:spChg>
        <pc:spChg chg="mod">
          <ac:chgData name="Lei Peng" userId="581888033ab4c2fd" providerId="LiveId" clId="{CB7BF723-BC2C-45A0-BA25-92E9F69CD474}" dt="2023-09-08T09:13:22.632" v="1222" actId="1036"/>
          <ac:spMkLst>
            <pc:docMk/>
            <pc:sldMk cId="1362700845" sldId="10414227"/>
            <ac:spMk id="4" creationId="{29B87168-D41F-4E2B-B23C-03ADE9F9419E}"/>
          </ac:spMkLst>
        </pc:spChg>
        <pc:spChg chg="mod">
          <ac:chgData name="Lei Peng" userId="581888033ab4c2fd" providerId="LiveId" clId="{CB7BF723-BC2C-45A0-BA25-92E9F69CD474}" dt="2023-09-08T09:13:22.632" v="1222" actId="1036"/>
          <ac:spMkLst>
            <pc:docMk/>
            <pc:sldMk cId="1362700845" sldId="10414227"/>
            <ac:spMk id="5" creationId="{F1C239FD-8E3B-4656-B964-075ACFE7DE4E}"/>
          </ac:spMkLst>
        </pc:spChg>
        <pc:spChg chg="mod">
          <ac:chgData name="Lei Peng" userId="581888033ab4c2fd" providerId="LiveId" clId="{CB7BF723-BC2C-45A0-BA25-92E9F69CD474}" dt="2023-09-08T09:13:22.632" v="1222" actId="1036"/>
          <ac:spMkLst>
            <pc:docMk/>
            <pc:sldMk cId="1362700845" sldId="10414227"/>
            <ac:spMk id="6" creationId="{70C8D071-EC49-43A7-B7FC-C8FECF6A6969}"/>
          </ac:spMkLst>
        </pc:spChg>
        <pc:spChg chg="mod">
          <ac:chgData name="Lei Peng" userId="581888033ab4c2fd" providerId="LiveId" clId="{CB7BF723-BC2C-45A0-BA25-92E9F69CD474}" dt="2023-09-08T09:13:50.527" v="1223" actId="207"/>
          <ac:spMkLst>
            <pc:docMk/>
            <pc:sldMk cId="1362700845" sldId="10414227"/>
            <ac:spMk id="7" creationId="{A464635B-1E4A-455C-851C-AC250CDEF188}"/>
          </ac:spMkLst>
        </pc:spChg>
        <pc:spChg chg="mod">
          <ac:chgData name="Lei Peng" userId="581888033ab4c2fd" providerId="LiveId" clId="{CB7BF723-BC2C-45A0-BA25-92E9F69CD474}" dt="2023-09-08T09:13:22.632" v="1222" actId="1036"/>
          <ac:spMkLst>
            <pc:docMk/>
            <pc:sldMk cId="1362700845" sldId="10414227"/>
            <ac:spMk id="8" creationId="{CDB13B11-D319-4CEC-AB71-29522027D3E1}"/>
          </ac:spMkLst>
        </pc:spChg>
        <pc:spChg chg="mod">
          <ac:chgData name="Lei Peng" userId="581888033ab4c2fd" providerId="LiveId" clId="{CB7BF723-BC2C-45A0-BA25-92E9F69CD474}" dt="2023-09-08T09:13:50.527" v="1223" actId="207"/>
          <ac:spMkLst>
            <pc:docMk/>
            <pc:sldMk cId="1362700845" sldId="10414227"/>
            <ac:spMk id="9" creationId="{E1B6E6F6-F4D8-4E43-96C5-7F02B5ABE869}"/>
          </ac:spMkLst>
        </pc:spChg>
        <pc:spChg chg="add del mod">
          <ac:chgData name="Lei Peng" userId="581888033ab4c2fd" providerId="LiveId" clId="{CB7BF723-BC2C-45A0-BA25-92E9F69CD474}" dt="2023-09-08T09:12:49.529" v="1188"/>
          <ac:spMkLst>
            <pc:docMk/>
            <pc:sldMk cId="1362700845" sldId="10414227"/>
            <ac:spMk id="10" creationId="{26CF0361-B5D0-DDD0-B84D-C2EA27F28C7D}"/>
          </ac:spMkLst>
        </pc:spChg>
        <pc:spChg chg="mod">
          <ac:chgData name="Lei Peng" userId="581888033ab4c2fd" providerId="LiveId" clId="{CB7BF723-BC2C-45A0-BA25-92E9F69CD474}" dt="2023-09-08T09:13:22.632" v="1222" actId="1036"/>
          <ac:spMkLst>
            <pc:docMk/>
            <pc:sldMk cId="1362700845" sldId="10414227"/>
            <ac:spMk id="11" creationId="{19AC4A70-7062-4915-8AC5-27BFC9555480}"/>
          </ac:spMkLst>
        </pc:spChg>
        <pc:spChg chg="add del mod">
          <ac:chgData name="Lei Peng" userId="581888033ab4c2fd" providerId="LiveId" clId="{CB7BF723-BC2C-45A0-BA25-92E9F69CD474}" dt="2023-09-08T09:13:14.111" v="1189" actId="700"/>
          <ac:spMkLst>
            <pc:docMk/>
            <pc:sldMk cId="1362700845" sldId="10414227"/>
            <ac:spMk id="12" creationId="{5D82F420-9F0A-7F3F-477E-4A6261A4D4D4}"/>
          </ac:spMkLst>
        </pc:spChg>
        <pc:spChg chg="mod">
          <ac:chgData name="Lei Peng" userId="581888033ab4c2fd" providerId="LiveId" clId="{CB7BF723-BC2C-45A0-BA25-92E9F69CD474}" dt="2023-09-08T09:13:50.527" v="1223" actId="207"/>
          <ac:spMkLst>
            <pc:docMk/>
            <pc:sldMk cId="1362700845" sldId="10414227"/>
            <ac:spMk id="13" creationId="{7E4D93DA-BDBC-4562-BC72-B6EACEAFB6D9}"/>
          </ac:spMkLst>
        </pc:spChg>
        <pc:spChg chg="mod">
          <ac:chgData name="Lei Peng" userId="581888033ab4c2fd" providerId="LiveId" clId="{CB7BF723-BC2C-45A0-BA25-92E9F69CD474}" dt="2023-09-08T09:13:58.604" v="1224" actId="207"/>
          <ac:spMkLst>
            <pc:docMk/>
            <pc:sldMk cId="1362700845" sldId="10414227"/>
            <ac:spMk id="17" creationId="{20CD0358-5844-4D2A-AA9B-4F4282BAB45A}"/>
          </ac:spMkLst>
        </pc:spChg>
        <pc:spChg chg="mod">
          <ac:chgData name="Lei Peng" userId="581888033ab4c2fd" providerId="LiveId" clId="{CB7BF723-BC2C-45A0-BA25-92E9F69CD474}" dt="2023-09-08T09:13:22.632" v="1222" actId="1036"/>
          <ac:spMkLst>
            <pc:docMk/>
            <pc:sldMk cId="1362700845" sldId="10414227"/>
            <ac:spMk id="18" creationId="{EBCD43BA-B4B1-4F5C-958A-56B87D852289}"/>
          </ac:spMkLst>
        </pc:spChg>
        <pc:spChg chg="mod">
          <ac:chgData name="Lei Peng" userId="581888033ab4c2fd" providerId="LiveId" clId="{CB7BF723-BC2C-45A0-BA25-92E9F69CD474}" dt="2023-09-08T09:13:22.632" v="1222" actId="1036"/>
          <ac:spMkLst>
            <pc:docMk/>
            <pc:sldMk cId="1362700845" sldId="10414227"/>
            <ac:spMk id="19" creationId="{31F062B8-3571-43CF-80B3-64EE59F67921}"/>
          </ac:spMkLst>
        </pc:spChg>
        <pc:spChg chg="mod">
          <ac:chgData name="Lei Peng" userId="581888033ab4c2fd" providerId="LiveId" clId="{CB7BF723-BC2C-45A0-BA25-92E9F69CD474}" dt="2023-09-08T09:13:22.632" v="1222" actId="1036"/>
          <ac:spMkLst>
            <pc:docMk/>
            <pc:sldMk cId="1362700845" sldId="10414227"/>
            <ac:spMk id="20" creationId="{AC95E1AA-8A79-4069-AB49-48C4B38E89B6}"/>
          </ac:spMkLst>
        </pc:spChg>
        <pc:spChg chg="mod">
          <ac:chgData name="Lei Peng" userId="581888033ab4c2fd" providerId="LiveId" clId="{CB7BF723-BC2C-45A0-BA25-92E9F69CD474}" dt="2023-09-08T09:13:22.632" v="1222" actId="1036"/>
          <ac:spMkLst>
            <pc:docMk/>
            <pc:sldMk cId="1362700845" sldId="10414227"/>
            <ac:spMk id="21" creationId="{D496AB62-EFD9-4447-87A7-AB66171E507C}"/>
          </ac:spMkLst>
        </pc:spChg>
        <pc:spChg chg="mod ord">
          <ac:chgData name="Lei Peng" userId="581888033ab4c2fd" providerId="LiveId" clId="{CB7BF723-BC2C-45A0-BA25-92E9F69CD474}" dt="2023-09-08T09:13:14.111" v="1189" actId="700"/>
          <ac:spMkLst>
            <pc:docMk/>
            <pc:sldMk cId="1362700845" sldId="10414227"/>
            <ac:spMk id="22" creationId="{00000000-0000-0000-0000-000000000000}"/>
          </ac:spMkLst>
        </pc:spChg>
        <pc:spChg chg="mod">
          <ac:chgData name="Lei Peng" userId="581888033ab4c2fd" providerId="LiveId" clId="{CB7BF723-BC2C-45A0-BA25-92E9F69CD474}" dt="2023-09-08T09:13:22.632" v="1222" actId="1036"/>
          <ac:spMkLst>
            <pc:docMk/>
            <pc:sldMk cId="1362700845" sldId="10414227"/>
            <ac:spMk id="23" creationId="{123A9CE9-68B1-4850-9F6E-7C4C25EEB29C}"/>
          </ac:spMkLst>
        </pc:spChg>
        <pc:spChg chg="mod">
          <ac:chgData name="Lei Peng" userId="581888033ab4c2fd" providerId="LiveId" clId="{CB7BF723-BC2C-45A0-BA25-92E9F69CD474}" dt="2023-09-08T09:13:22.632" v="1222" actId="1036"/>
          <ac:spMkLst>
            <pc:docMk/>
            <pc:sldMk cId="1362700845" sldId="10414227"/>
            <ac:spMk id="30" creationId="{809DA0BB-4CF6-4965-B39F-1AB29EB8E505}"/>
          </ac:spMkLst>
        </pc:spChg>
        <pc:spChg chg="mod">
          <ac:chgData name="Lei Peng" userId="581888033ab4c2fd" providerId="LiveId" clId="{CB7BF723-BC2C-45A0-BA25-92E9F69CD474}" dt="2023-09-08T09:13:22.632" v="1222" actId="1036"/>
          <ac:spMkLst>
            <pc:docMk/>
            <pc:sldMk cId="1362700845" sldId="10414227"/>
            <ac:spMk id="33" creationId="{BF31A318-3195-4739-9BBC-B3D707CDA592}"/>
          </ac:spMkLst>
        </pc:spChg>
        <pc:spChg chg="mod">
          <ac:chgData name="Lei Peng" userId="581888033ab4c2fd" providerId="LiveId" clId="{CB7BF723-BC2C-45A0-BA25-92E9F69CD474}" dt="2023-09-08T09:13:50.527" v="1223" actId="207"/>
          <ac:spMkLst>
            <pc:docMk/>
            <pc:sldMk cId="1362700845" sldId="10414227"/>
            <ac:spMk id="34" creationId="{1C4A545B-C8DF-4EC4-811D-EAB71BCD7601}"/>
          </ac:spMkLst>
        </pc:spChg>
        <pc:spChg chg="mod">
          <ac:chgData name="Lei Peng" userId="581888033ab4c2fd" providerId="LiveId" clId="{CB7BF723-BC2C-45A0-BA25-92E9F69CD474}" dt="2023-09-08T09:13:50.527" v="1223" actId="207"/>
          <ac:spMkLst>
            <pc:docMk/>
            <pc:sldMk cId="1362700845" sldId="10414227"/>
            <ac:spMk id="35" creationId="{C8B7BC8E-44E6-47A0-AF18-9F730470199B}"/>
          </ac:spMkLst>
        </pc:spChg>
        <pc:spChg chg="mod">
          <ac:chgData name="Lei Peng" userId="581888033ab4c2fd" providerId="LiveId" clId="{CB7BF723-BC2C-45A0-BA25-92E9F69CD474}" dt="2023-09-08T09:13:22.632" v="1222" actId="1036"/>
          <ac:spMkLst>
            <pc:docMk/>
            <pc:sldMk cId="1362700845" sldId="10414227"/>
            <ac:spMk id="41" creationId="{57EEE6DD-89AA-4391-A547-2994697A86AD}"/>
          </ac:spMkLst>
        </pc:spChg>
        <pc:spChg chg="mod">
          <ac:chgData name="Lei Peng" userId="581888033ab4c2fd" providerId="LiveId" clId="{CB7BF723-BC2C-45A0-BA25-92E9F69CD474}" dt="2023-09-08T09:13:50.527" v="1223" actId="207"/>
          <ac:spMkLst>
            <pc:docMk/>
            <pc:sldMk cId="1362700845" sldId="10414227"/>
            <ac:spMk id="42" creationId="{26769F1E-4A14-45DB-9A0D-B01244C27CA0}"/>
          </ac:spMkLst>
        </pc:spChg>
        <pc:spChg chg="mod">
          <ac:chgData name="Lei Peng" userId="581888033ab4c2fd" providerId="LiveId" clId="{CB7BF723-BC2C-45A0-BA25-92E9F69CD474}" dt="2023-09-08T09:13:22.632" v="1222" actId="1036"/>
          <ac:spMkLst>
            <pc:docMk/>
            <pc:sldMk cId="1362700845" sldId="10414227"/>
            <ac:spMk id="43" creationId="{B0AB172C-6B9B-4ADD-BF1B-5126400E8D16}"/>
          </ac:spMkLst>
        </pc:spChg>
      </pc:sldChg>
      <pc:sldChg chg="modSp mod">
        <pc:chgData name="Lei Peng" userId="581888033ab4c2fd" providerId="LiveId" clId="{CB7BF723-BC2C-45A0-BA25-92E9F69CD474}" dt="2023-09-25T11:16:21.736" v="1677"/>
        <pc:sldMkLst>
          <pc:docMk/>
          <pc:sldMk cId="4219246129" sldId="10414229"/>
        </pc:sldMkLst>
        <pc:spChg chg="mod">
          <ac:chgData name="Lei Peng" userId="581888033ab4c2fd" providerId="LiveId" clId="{CB7BF723-BC2C-45A0-BA25-92E9F69CD474}" dt="2023-09-25T11:16:21.736" v="1677"/>
          <ac:spMkLst>
            <pc:docMk/>
            <pc:sldMk cId="4219246129" sldId="10414229"/>
            <ac:spMk id="4" creationId="{1ED29281-84EF-4EF5-A074-4B8250288E13}"/>
          </ac:spMkLst>
        </pc:spChg>
      </pc:sldChg>
      <pc:sldChg chg="modSp mod">
        <pc:chgData name="Lei Peng" userId="581888033ab4c2fd" providerId="LiveId" clId="{CB7BF723-BC2C-45A0-BA25-92E9F69CD474}" dt="2023-09-05T08:38:46.969" v="966" actId="20577"/>
        <pc:sldMkLst>
          <pc:docMk/>
          <pc:sldMk cId="726714927" sldId="10414231"/>
        </pc:sldMkLst>
        <pc:spChg chg="mod">
          <ac:chgData name="Lei Peng" userId="581888033ab4c2fd" providerId="LiveId" clId="{CB7BF723-BC2C-45A0-BA25-92E9F69CD474}" dt="2023-09-05T08:38:46.969" v="966" actId="20577"/>
          <ac:spMkLst>
            <pc:docMk/>
            <pc:sldMk cId="726714927" sldId="10414231"/>
            <ac:spMk id="2" creationId="{410A7A8C-FD4E-419B-DEED-8E9433386195}"/>
          </ac:spMkLst>
        </pc:spChg>
      </pc:sldChg>
      <pc:sldChg chg="addSp modSp mod">
        <pc:chgData name="Lei Peng" userId="581888033ab4c2fd" providerId="LiveId" clId="{CB7BF723-BC2C-45A0-BA25-92E9F69CD474}" dt="2023-08-04T04:50:16" v="944" actId="554"/>
        <pc:sldMkLst>
          <pc:docMk/>
          <pc:sldMk cId="2593403595" sldId="10414233"/>
        </pc:sldMkLst>
        <pc:spChg chg="mod">
          <ac:chgData name="Lei Peng" userId="581888033ab4c2fd" providerId="LiveId" clId="{CB7BF723-BC2C-45A0-BA25-92E9F69CD474}" dt="2023-08-04T04:40:36.012" v="905" actId="1036"/>
          <ac:spMkLst>
            <pc:docMk/>
            <pc:sldMk cId="2593403595" sldId="10414233"/>
            <ac:spMk id="3" creationId="{CB061BF0-BE53-4204-A9C5-A6ED681DFC1A}"/>
          </ac:spMkLst>
        </pc:spChg>
        <pc:spChg chg="mod">
          <ac:chgData name="Lei Peng" userId="581888033ab4c2fd" providerId="LiveId" clId="{CB7BF723-BC2C-45A0-BA25-92E9F69CD474}" dt="2023-08-04T04:50:16" v="944" actId="554"/>
          <ac:spMkLst>
            <pc:docMk/>
            <pc:sldMk cId="2593403595" sldId="10414233"/>
            <ac:spMk id="5" creationId="{9B4F5BA8-8B3A-42B6-B079-F9BA31A31500}"/>
          </ac:spMkLst>
        </pc:spChg>
        <pc:spChg chg="add mod">
          <ac:chgData name="Lei Peng" userId="581888033ab4c2fd" providerId="LiveId" clId="{CB7BF723-BC2C-45A0-BA25-92E9F69CD474}" dt="2023-08-04T04:50:16" v="944" actId="554"/>
          <ac:spMkLst>
            <pc:docMk/>
            <pc:sldMk cId="2593403595" sldId="10414233"/>
            <ac:spMk id="6" creationId="{CEEA5589-3716-D886-3065-0C7BD0FDB83B}"/>
          </ac:spMkLst>
        </pc:spChg>
      </pc:sldChg>
      <pc:sldChg chg="addSp modSp mod">
        <pc:chgData name="Lei Peng" userId="581888033ab4c2fd" providerId="LiveId" clId="{CB7BF723-BC2C-45A0-BA25-92E9F69CD474}" dt="2023-08-04T04:50:59.373" v="945" actId="554"/>
        <pc:sldMkLst>
          <pc:docMk/>
          <pc:sldMk cId="2599222903" sldId="10414234"/>
        </pc:sldMkLst>
        <pc:spChg chg="add mod">
          <ac:chgData name="Lei Peng" userId="581888033ab4c2fd" providerId="LiveId" clId="{CB7BF723-BC2C-45A0-BA25-92E9F69CD474}" dt="2023-08-04T04:44:02.806" v="908" actId="1076"/>
          <ac:spMkLst>
            <pc:docMk/>
            <pc:sldMk cId="2599222903" sldId="10414234"/>
            <ac:spMk id="3" creationId="{8D68C275-70A1-FE95-767D-5EA9E9EFAD5D}"/>
          </ac:spMkLst>
        </pc:spChg>
        <pc:spChg chg="mod">
          <ac:chgData name="Lei Peng" userId="581888033ab4c2fd" providerId="LiveId" clId="{CB7BF723-BC2C-45A0-BA25-92E9F69CD474}" dt="2023-08-04T04:50:59.373" v="945" actId="554"/>
          <ac:spMkLst>
            <pc:docMk/>
            <pc:sldMk cId="2599222903" sldId="10414234"/>
            <ac:spMk id="5" creationId="{9B4F5BA8-8B3A-42B6-B079-F9BA31A31500}"/>
          </ac:spMkLst>
        </pc:spChg>
        <pc:spChg chg="add mod">
          <ac:chgData name="Lei Peng" userId="581888033ab4c2fd" providerId="LiveId" clId="{CB7BF723-BC2C-45A0-BA25-92E9F69CD474}" dt="2023-08-04T04:50:59.373" v="945" actId="554"/>
          <ac:spMkLst>
            <pc:docMk/>
            <pc:sldMk cId="2599222903" sldId="10414234"/>
            <ac:spMk id="6" creationId="{3A1E0D97-304B-5F4D-05AF-C3CC01E54FAE}"/>
          </ac:spMkLst>
        </pc:spChg>
        <pc:spChg chg="ord">
          <ac:chgData name="Lei Peng" userId="581888033ab4c2fd" providerId="LiveId" clId="{CB7BF723-BC2C-45A0-BA25-92E9F69CD474}" dt="2023-08-04T04:44:45.584" v="909" actId="166"/>
          <ac:spMkLst>
            <pc:docMk/>
            <pc:sldMk cId="2599222903" sldId="10414234"/>
            <ac:spMk id="8" creationId="{8454D08A-7F22-41C6-8333-FA83162245B5}"/>
          </ac:spMkLst>
        </pc:spChg>
        <pc:spChg chg="mod">
          <ac:chgData name="Lei Peng" userId="581888033ab4c2fd" providerId="LiveId" clId="{CB7BF723-BC2C-45A0-BA25-92E9F69CD474}" dt="2023-08-04T04:44:02.806" v="908" actId="1076"/>
          <ac:spMkLst>
            <pc:docMk/>
            <pc:sldMk cId="2599222903" sldId="10414234"/>
            <ac:spMk id="9" creationId="{1E9F528A-2BD2-4818-8B25-6E3DBB94C8C4}"/>
          </ac:spMkLst>
        </pc:spChg>
        <pc:spChg chg="mod">
          <ac:chgData name="Lei Peng" userId="581888033ab4c2fd" providerId="LiveId" clId="{CB7BF723-BC2C-45A0-BA25-92E9F69CD474}" dt="2023-08-04T04:44:02.806" v="908" actId="1076"/>
          <ac:spMkLst>
            <pc:docMk/>
            <pc:sldMk cId="2599222903" sldId="10414234"/>
            <ac:spMk id="10" creationId="{FD5FD108-6D97-4E3B-88EB-C1E760C55475}"/>
          </ac:spMkLst>
        </pc:spChg>
        <pc:spChg chg="mod">
          <ac:chgData name="Lei Peng" userId="581888033ab4c2fd" providerId="LiveId" clId="{CB7BF723-BC2C-45A0-BA25-92E9F69CD474}" dt="2023-08-04T04:44:02.806" v="908" actId="1076"/>
          <ac:spMkLst>
            <pc:docMk/>
            <pc:sldMk cId="2599222903" sldId="10414234"/>
            <ac:spMk id="11" creationId="{1298D6F2-DC8C-4E30-96F3-9EFA8361DA70}"/>
          </ac:spMkLst>
        </pc:spChg>
        <pc:spChg chg="mod">
          <ac:chgData name="Lei Peng" userId="581888033ab4c2fd" providerId="LiveId" clId="{CB7BF723-BC2C-45A0-BA25-92E9F69CD474}" dt="2023-08-04T04:44:02.806" v="908" actId="1076"/>
          <ac:spMkLst>
            <pc:docMk/>
            <pc:sldMk cId="2599222903" sldId="10414234"/>
            <ac:spMk id="13" creationId="{FABF1CE0-7773-4188-8C04-69246D9980AD}"/>
          </ac:spMkLst>
        </pc:spChg>
        <pc:spChg chg="mod">
          <ac:chgData name="Lei Peng" userId="581888033ab4c2fd" providerId="LiveId" clId="{CB7BF723-BC2C-45A0-BA25-92E9F69CD474}" dt="2023-08-04T04:44:02.806" v="908" actId="1076"/>
          <ac:spMkLst>
            <pc:docMk/>
            <pc:sldMk cId="2599222903" sldId="10414234"/>
            <ac:spMk id="14" creationId="{70C84849-6ABC-4600-8A5B-99B776AED519}"/>
          </ac:spMkLst>
        </pc:spChg>
        <pc:grpChg chg="mod">
          <ac:chgData name="Lei Peng" userId="581888033ab4c2fd" providerId="LiveId" clId="{CB7BF723-BC2C-45A0-BA25-92E9F69CD474}" dt="2023-08-04T04:44:02.806" v="908" actId="1076"/>
          <ac:grpSpMkLst>
            <pc:docMk/>
            <pc:sldMk cId="2599222903" sldId="10414234"/>
            <ac:grpSpMk id="2" creationId="{70DFC097-2130-4E03-8B67-23A795C8BD86}"/>
          </ac:grpSpMkLst>
        </pc:grpChg>
        <pc:grpChg chg="add mod">
          <ac:chgData name="Lei Peng" userId="581888033ab4c2fd" providerId="LiveId" clId="{CB7BF723-BC2C-45A0-BA25-92E9F69CD474}" dt="2023-08-04T04:44:02.806" v="908" actId="1076"/>
          <ac:grpSpMkLst>
            <pc:docMk/>
            <pc:sldMk cId="2599222903" sldId="10414234"/>
            <ac:grpSpMk id="4" creationId="{D99F6E1C-B9BD-A29F-80A0-C4004E5C2E43}"/>
          </ac:grpSpMkLst>
        </pc:grpChg>
        <pc:grpChg chg="mod">
          <ac:chgData name="Lei Peng" userId="581888033ab4c2fd" providerId="LiveId" clId="{CB7BF723-BC2C-45A0-BA25-92E9F69CD474}" dt="2023-08-04T04:44:02.806" v="908" actId="1076"/>
          <ac:grpSpMkLst>
            <pc:docMk/>
            <pc:sldMk cId="2599222903" sldId="10414234"/>
            <ac:grpSpMk id="15" creationId="{5E7780F7-EAD0-44D8-9206-BA71444367ED}"/>
          </ac:grpSpMkLst>
        </pc:grpChg>
        <pc:picChg chg="mod">
          <ac:chgData name="Lei Peng" userId="581888033ab4c2fd" providerId="LiveId" clId="{CB7BF723-BC2C-45A0-BA25-92E9F69CD474}" dt="2023-08-04T04:44:02.806" v="908" actId="1076"/>
          <ac:picMkLst>
            <pc:docMk/>
            <pc:sldMk cId="2599222903" sldId="10414234"/>
            <ac:picMk id="1026" creationId="{423A8F97-D091-464B-A26D-F0155CDF8438}"/>
          </ac:picMkLst>
        </pc:picChg>
      </pc:sldChg>
      <pc:sldChg chg="addSp modSp">
        <pc:chgData name="Lei Peng" userId="581888033ab4c2fd" providerId="LiveId" clId="{CB7BF723-BC2C-45A0-BA25-92E9F69CD474}" dt="2023-08-11T07:55:27.886" v="957" actId="164"/>
        <pc:sldMkLst>
          <pc:docMk/>
          <pc:sldMk cId="3184353042" sldId="10414239"/>
        </pc:sldMkLst>
        <pc:spChg chg="mod">
          <ac:chgData name="Lei Peng" userId="581888033ab4c2fd" providerId="LiveId" clId="{CB7BF723-BC2C-45A0-BA25-92E9F69CD474}" dt="2023-08-11T07:55:27.886" v="957" actId="164"/>
          <ac:spMkLst>
            <pc:docMk/>
            <pc:sldMk cId="3184353042" sldId="10414239"/>
            <ac:spMk id="24" creationId="{9BCC870F-41FF-4E08-9679-031636B76277}"/>
          </ac:spMkLst>
        </pc:spChg>
        <pc:spChg chg="mod">
          <ac:chgData name="Lei Peng" userId="581888033ab4c2fd" providerId="LiveId" clId="{CB7BF723-BC2C-45A0-BA25-92E9F69CD474}" dt="2023-08-11T07:55:27.886" v="957" actId="164"/>
          <ac:spMkLst>
            <pc:docMk/>
            <pc:sldMk cId="3184353042" sldId="10414239"/>
            <ac:spMk id="25" creationId="{71B58E2F-03DC-4A06-925F-283254CA7E25}"/>
          </ac:spMkLst>
        </pc:spChg>
        <pc:spChg chg="mod">
          <ac:chgData name="Lei Peng" userId="581888033ab4c2fd" providerId="LiveId" clId="{CB7BF723-BC2C-45A0-BA25-92E9F69CD474}" dt="2023-08-11T07:55:27.886" v="957" actId="164"/>
          <ac:spMkLst>
            <pc:docMk/>
            <pc:sldMk cId="3184353042" sldId="10414239"/>
            <ac:spMk id="26" creationId="{6E114FAA-6F0C-49D6-B8A5-1DC06B8CF0D1}"/>
          </ac:spMkLst>
        </pc:spChg>
        <pc:spChg chg="mod">
          <ac:chgData name="Lei Peng" userId="581888033ab4c2fd" providerId="LiveId" clId="{CB7BF723-BC2C-45A0-BA25-92E9F69CD474}" dt="2023-08-11T07:55:27.886" v="957" actId="164"/>
          <ac:spMkLst>
            <pc:docMk/>
            <pc:sldMk cId="3184353042" sldId="10414239"/>
            <ac:spMk id="34" creationId="{8BC852AB-11ED-4898-B138-6BB0A4A22F5E}"/>
          </ac:spMkLst>
        </pc:spChg>
        <pc:spChg chg="mod">
          <ac:chgData name="Lei Peng" userId="581888033ab4c2fd" providerId="LiveId" clId="{CB7BF723-BC2C-45A0-BA25-92E9F69CD474}" dt="2023-08-11T07:55:27.886" v="957" actId="164"/>
          <ac:spMkLst>
            <pc:docMk/>
            <pc:sldMk cId="3184353042" sldId="10414239"/>
            <ac:spMk id="35" creationId="{AD31375A-EB3B-40F4-B076-BE6474F10B8D}"/>
          </ac:spMkLst>
        </pc:spChg>
        <pc:spChg chg="mod">
          <ac:chgData name="Lei Peng" userId="581888033ab4c2fd" providerId="LiveId" clId="{CB7BF723-BC2C-45A0-BA25-92E9F69CD474}" dt="2023-08-11T07:55:27.886" v="957" actId="164"/>
          <ac:spMkLst>
            <pc:docMk/>
            <pc:sldMk cId="3184353042" sldId="10414239"/>
            <ac:spMk id="36" creationId="{08171FAF-650E-454C-9E89-300D5E4EF2FC}"/>
          </ac:spMkLst>
        </pc:spChg>
        <pc:spChg chg="mod">
          <ac:chgData name="Lei Peng" userId="581888033ab4c2fd" providerId="LiveId" clId="{CB7BF723-BC2C-45A0-BA25-92E9F69CD474}" dt="2023-08-11T07:55:27.886" v="957" actId="164"/>
          <ac:spMkLst>
            <pc:docMk/>
            <pc:sldMk cId="3184353042" sldId="10414239"/>
            <ac:spMk id="37" creationId="{33554BD6-BE3F-4F3B-ADBC-43AC3977D61B}"/>
          </ac:spMkLst>
        </pc:spChg>
        <pc:spChg chg="mod">
          <ac:chgData name="Lei Peng" userId="581888033ab4c2fd" providerId="LiveId" clId="{CB7BF723-BC2C-45A0-BA25-92E9F69CD474}" dt="2023-08-11T07:55:27.886" v="957" actId="164"/>
          <ac:spMkLst>
            <pc:docMk/>
            <pc:sldMk cId="3184353042" sldId="10414239"/>
            <ac:spMk id="39" creationId="{7F745755-0815-4D9D-9610-00AB66582602}"/>
          </ac:spMkLst>
        </pc:spChg>
        <pc:spChg chg="mod">
          <ac:chgData name="Lei Peng" userId="581888033ab4c2fd" providerId="LiveId" clId="{CB7BF723-BC2C-45A0-BA25-92E9F69CD474}" dt="2023-08-11T07:55:27.886" v="957" actId="164"/>
          <ac:spMkLst>
            <pc:docMk/>
            <pc:sldMk cId="3184353042" sldId="10414239"/>
            <ac:spMk id="40" creationId="{0ABD53EA-550B-4247-97C1-3596D3A6C4E8}"/>
          </ac:spMkLst>
        </pc:spChg>
        <pc:spChg chg="mod">
          <ac:chgData name="Lei Peng" userId="581888033ab4c2fd" providerId="LiveId" clId="{CB7BF723-BC2C-45A0-BA25-92E9F69CD474}" dt="2023-08-11T07:55:27.886" v="957" actId="164"/>
          <ac:spMkLst>
            <pc:docMk/>
            <pc:sldMk cId="3184353042" sldId="10414239"/>
            <ac:spMk id="41" creationId="{6762A203-5B73-4316-AC54-A6870FAEDED2}"/>
          </ac:spMkLst>
        </pc:spChg>
        <pc:spChg chg="mod">
          <ac:chgData name="Lei Peng" userId="581888033ab4c2fd" providerId="LiveId" clId="{CB7BF723-BC2C-45A0-BA25-92E9F69CD474}" dt="2023-08-11T07:55:27.886" v="957" actId="164"/>
          <ac:spMkLst>
            <pc:docMk/>
            <pc:sldMk cId="3184353042" sldId="10414239"/>
            <ac:spMk id="42" creationId="{F88F7137-E267-48DB-A8B2-3951D52B20E2}"/>
          </ac:spMkLst>
        </pc:spChg>
        <pc:spChg chg="mod">
          <ac:chgData name="Lei Peng" userId="581888033ab4c2fd" providerId="LiveId" clId="{CB7BF723-BC2C-45A0-BA25-92E9F69CD474}" dt="2023-08-11T07:55:27.886" v="957" actId="164"/>
          <ac:spMkLst>
            <pc:docMk/>
            <pc:sldMk cId="3184353042" sldId="10414239"/>
            <ac:spMk id="43" creationId="{3EB32CDF-895C-428B-B162-5D09416C6634}"/>
          </ac:spMkLst>
        </pc:spChg>
        <pc:spChg chg="mod">
          <ac:chgData name="Lei Peng" userId="581888033ab4c2fd" providerId="LiveId" clId="{CB7BF723-BC2C-45A0-BA25-92E9F69CD474}" dt="2023-08-11T07:55:27.886" v="957" actId="164"/>
          <ac:spMkLst>
            <pc:docMk/>
            <pc:sldMk cId="3184353042" sldId="10414239"/>
            <ac:spMk id="44" creationId="{CBD83A9A-5E4A-4335-8EF8-E6256006B9F5}"/>
          </ac:spMkLst>
        </pc:spChg>
        <pc:spChg chg="mod">
          <ac:chgData name="Lei Peng" userId="581888033ab4c2fd" providerId="LiveId" clId="{CB7BF723-BC2C-45A0-BA25-92E9F69CD474}" dt="2023-08-11T07:55:27.886" v="957" actId="164"/>
          <ac:spMkLst>
            <pc:docMk/>
            <pc:sldMk cId="3184353042" sldId="10414239"/>
            <ac:spMk id="52" creationId="{CF047A96-A08C-4698-AE34-786BB2D65EF1}"/>
          </ac:spMkLst>
        </pc:spChg>
        <pc:spChg chg="mod">
          <ac:chgData name="Lei Peng" userId="581888033ab4c2fd" providerId="LiveId" clId="{CB7BF723-BC2C-45A0-BA25-92E9F69CD474}" dt="2023-08-11T07:55:27.886" v="957" actId="164"/>
          <ac:spMkLst>
            <pc:docMk/>
            <pc:sldMk cId="3184353042" sldId="10414239"/>
            <ac:spMk id="53" creationId="{3C7B6ADC-86A7-46DA-B084-E0F886B23512}"/>
          </ac:spMkLst>
        </pc:spChg>
        <pc:spChg chg="mod">
          <ac:chgData name="Lei Peng" userId="581888033ab4c2fd" providerId="LiveId" clId="{CB7BF723-BC2C-45A0-BA25-92E9F69CD474}" dt="2023-08-11T07:55:27.886" v="957" actId="164"/>
          <ac:spMkLst>
            <pc:docMk/>
            <pc:sldMk cId="3184353042" sldId="10414239"/>
            <ac:spMk id="54" creationId="{F0B2FBD3-950A-48DA-996C-F77DE3F7601E}"/>
          </ac:spMkLst>
        </pc:spChg>
        <pc:spChg chg="mod">
          <ac:chgData name="Lei Peng" userId="581888033ab4c2fd" providerId="LiveId" clId="{CB7BF723-BC2C-45A0-BA25-92E9F69CD474}" dt="2023-08-11T07:55:27.886" v="957" actId="164"/>
          <ac:spMkLst>
            <pc:docMk/>
            <pc:sldMk cId="3184353042" sldId="10414239"/>
            <ac:spMk id="55" creationId="{D0E182D4-B0F1-43F1-9535-22690805437E}"/>
          </ac:spMkLst>
        </pc:spChg>
        <pc:spChg chg="mod">
          <ac:chgData name="Lei Peng" userId="581888033ab4c2fd" providerId="LiveId" clId="{CB7BF723-BC2C-45A0-BA25-92E9F69CD474}" dt="2023-08-11T07:55:27.886" v="957" actId="164"/>
          <ac:spMkLst>
            <pc:docMk/>
            <pc:sldMk cId="3184353042" sldId="10414239"/>
            <ac:spMk id="56" creationId="{39B3BA8F-B2B4-4EA6-B208-847A70260C0D}"/>
          </ac:spMkLst>
        </pc:spChg>
        <pc:spChg chg="mod">
          <ac:chgData name="Lei Peng" userId="581888033ab4c2fd" providerId="LiveId" clId="{CB7BF723-BC2C-45A0-BA25-92E9F69CD474}" dt="2023-08-11T07:55:27.886" v="957" actId="164"/>
          <ac:spMkLst>
            <pc:docMk/>
            <pc:sldMk cId="3184353042" sldId="10414239"/>
            <ac:spMk id="59" creationId="{A3EE8E79-E407-45EE-8111-403C449D641A}"/>
          </ac:spMkLst>
        </pc:spChg>
        <pc:spChg chg="mod">
          <ac:chgData name="Lei Peng" userId="581888033ab4c2fd" providerId="LiveId" clId="{CB7BF723-BC2C-45A0-BA25-92E9F69CD474}" dt="2023-08-11T07:55:27.886" v="957" actId="164"/>
          <ac:spMkLst>
            <pc:docMk/>
            <pc:sldMk cId="3184353042" sldId="10414239"/>
            <ac:spMk id="60" creationId="{AE398C25-6985-46D1-89C7-E565C084C49E}"/>
          </ac:spMkLst>
        </pc:spChg>
        <pc:spChg chg="mod">
          <ac:chgData name="Lei Peng" userId="581888033ab4c2fd" providerId="LiveId" clId="{CB7BF723-BC2C-45A0-BA25-92E9F69CD474}" dt="2023-08-11T07:55:27.886" v="957" actId="164"/>
          <ac:spMkLst>
            <pc:docMk/>
            <pc:sldMk cId="3184353042" sldId="10414239"/>
            <ac:spMk id="61" creationId="{C680EEBF-867A-4059-A4C1-1B5CDC7DABF5}"/>
          </ac:spMkLst>
        </pc:spChg>
        <pc:spChg chg="mod">
          <ac:chgData name="Lei Peng" userId="581888033ab4c2fd" providerId="LiveId" clId="{CB7BF723-BC2C-45A0-BA25-92E9F69CD474}" dt="2023-08-11T07:55:27.886" v="957" actId="164"/>
          <ac:spMkLst>
            <pc:docMk/>
            <pc:sldMk cId="3184353042" sldId="10414239"/>
            <ac:spMk id="62" creationId="{E8197709-BDB3-4D0D-A44E-E5581BBBDC5C}"/>
          </ac:spMkLst>
        </pc:spChg>
        <pc:spChg chg="mod">
          <ac:chgData name="Lei Peng" userId="581888033ab4c2fd" providerId="LiveId" clId="{CB7BF723-BC2C-45A0-BA25-92E9F69CD474}" dt="2023-08-11T07:55:27.886" v="957" actId="164"/>
          <ac:spMkLst>
            <pc:docMk/>
            <pc:sldMk cId="3184353042" sldId="10414239"/>
            <ac:spMk id="63" creationId="{AA8FDEC7-7234-4AD9-8B4A-353D8F6DE708}"/>
          </ac:spMkLst>
        </pc:spChg>
        <pc:grpChg chg="add mod">
          <ac:chgData name="Lei Peng" userId="581888033ab4c2fd" providerId="LiveId" clId="{CB7BF723-BC2C-45A0-BA25-92E9F69CD474}" dt="2023-08-11T07:55:27.886" v="957" actId="164"/>
          <ac:grpSpMkLst>
            <pc:docMk/>
            <pc:sldMk cId="3184353042" sldId="10414239"/>
            <ac:grpSpMk id="10" creationId="{61E1FB7B-4E69-2C87-8C06-E262A7B62AB2}"/>
          </ac:grpSpMkLst>
        </pc:grpChg>
        <pc:grpChg chg="mod">
          <ac:chgData name="Lei Peng" userId="581888033ab4c2fd" providerId="LiveId" clId="{CB7BF723-BC2C-45A0-BA25-92E9F69CD474}" dt="2023-08-11T07:55:27.886" v="957" actId="164"/>
          <ac:grpSpMkLst>
            <pc:docMk/>
            <pc:sldMk cId="3184353042" sldId="10414239"/>
            <ac:grpSpMk id="50" creationId="{8E8FD69F-9FA2-49AD-B4F1-1299A30D15AC}"/>
          </ac:grpSpMkLst>
        </pc:grpChg>
        <pc:grpChg chg="mod">
          <ac:chgData name="Lei Peng" userId="581888033ab4c2fd" providerId="LiveId" clId="{CB7BF723-BC2C-45A0-BA25-92E9F69CD474}" dt="2023-08-11T07:55:27.886" v="957" actId="164"/>
          <ac:grpSpMkLst>
            <pc:docMk/>
            <pc:sldMk cId="3184353042" sldId="10414239"/>
            <ac:grpSpMk id="51" creationId="{E0B11815-01E0-460C-ABB6-E7F8B2C808AE}"/>
          </ac:grpSpMkLst>
        </pc:grpChg>
        <pc:grpChg chg="mod">
          <ac:chgData name="Lei Peng" userId="581888033ab4c2fd" providerId="LiveId" clId="{CB7BF723-BC2C-45A0-BA25-92E9F69CD474}" dt="2023-08-11T07:55:27.886" v="957" actId="164"/>
          <ac:grpSpMkLst>
            <pc:docMk/>
            <pc:sldMk cId="3184353042" sldId="10414239"/>
            <ac:grpSpMk id="58" creationId="{D48D9EB7-EA14-4EF0-A491-5CC9E97E2DBF}"/>
          </ac:grpSpMkLst>
        </pc:grpChg>
      </pc:sldChg>
      <pc:sldChg chg="addSp modSp mod modAnim">
        <pc:chgData name="Lei Peng" userId="581888033ab4c2fd" providerId="LiveId" clId="{CB7BF723-BC2C-45A0-BA25-92E9F69CD474}" dt="2023-09-25T11:21:05.475" v="1732" actId="207"/>
        <pc:sldMkLst>
          <pc:docMk/>
          <pc:sldMk cId="3582172733" sldId="10414244"/>
        </pc:sldMkLst>
        <pc:spChg chg="add mod ord">
          <ac:chgData name="Lei Peng" userId="581888033ab4c2fd" providerId="LiveId" clId="{CB7BF723-BC2C-45A0-BA25-92E9F69CD474}" dt="2023-09-25T11:19:19.154" v="1730" actId="1037"/>
          <ac:spMkLst>
            <pc:docMk/>
            <pc:sldMk cId="3582172733" sldId="10414244"/>
            <ac:spMk id="3" creationId="{C4607BC5-93F8-FFD8-7195-335FC3251117}"/>
          </ac:spMkLst>
        </pc:spChg>
        <pc:spChg chg="mod">
          <ac:chgData name="Lei Peng" userId="581888033ab4c2fd" providerId="LiveId" clId="{CB7BF723-BC2C-45A0-BA25-92E9F69CD474}" dt="2023-09-25T11:20:54.255" v="1731"/>
          <ac:spMkLst>
            <pc:docMk/>
            <pc:sldMk cId="3582172733" sldId="10414244"/>
            <ac:spMk id="65" creationId="{5EF40B85-4155-4FB2-A609-9093DDF1677D}"/>
          </ac:spMkLst>
        </pc:spChg>
        <pc:spChg chg="mod">
          <ac:chgData name="Lei Peng" userId="581888033ab4c2fd" providerId="LiveId" clId="{CB7BF723-BC2C-45A0-BA25-92E9F69CD474}" dt="2023-09-25T11:21:05.475" v="1732" actId="207"/>
          <ac:spMkLst>
            <pc:docMk/>
            <pc:sldMk cId="3582172733" sldId="10414244"/>
            <ac:spMk id="149" creationId="{04ABE735-42EF-4413-AF40-B808E50E89E1}"/>
          </ac:spMkLst>
        </pc:spChg>
      </pc:sldChg>
      <pc:sldChg chg="modSp mod">
        <pc:chgData name="Lei Peng" userId="581888033ab4c2fd" providerId="LiveId" clId="{CB7BF723-BC2C-45A0-BA25-92E9F69CD474}" dt="2023-09-25T10:17:52.056" v="1661" actId="27918"/>
        <pc:sldMkLst>
          <pc:docMk/>
          <pc:sldMk cId="2463409130" sldId="10414245"/>
        </pc:sldMkLst>
        <pc:spChg chg="mod">
          <ac:chgData name="Lei Peng" userId="581888033ab4c2fd" providerId="LiveId" clId="{CB7BF723-BC2C-45A0-BA25-92E9F69CD474}" dt="2023-09-25T10:02:39.447" v="1655" actId="14100"/>
          <ac:spMkLst>
            <pc:docMk/>
            <pc:sldMk cId="2463409130" sldId="10414245"/>
            <ac:spMk id="12" creationId="{CF35E7F9-6356-4F15-8F32-0D263B999175}"/>
          </ac:spMkLst>
        </pc:spChg>
        <pc:graphicFrameChg chg="mod">
          <ac:chgData name="Lei Peng" userId="581888033ab4c2fd" providerId="LiveId" clId="{CB7BF723-BC2C-45A0-BA25-92E9F69CD474}" dt="2023-09-25T10:01:25.526" v="1645" actId="207"/>
          <ac:graphicFrameMkLst>
            <pc:docMk/>
            <pc:sldMk cId="2463409130" sldId="10414245"/>
            <ac:graphicFrameMk id="3" creationId="{F41637C7-5EE7-48F7-8D19-A0A08F4A7960}"/>
          </ac:graphicFrameMkLst>
        </pc:graphicFrameChg>
        <pc:graphicFrameChg chg="mod">
          <ac:chgData name="Lei Peng" userId="581888033ab4c2fd" providerId="LiveId" clId="{CB7BF723-BC2C-45A0-BA25-92E9F69CD474}" dt="2023-09-25T10:01:32.750" v="1646" actId="207"/>
          <ac:graphicFrameMkLst>
            <pc:docMk/>
            <pc:sldMk cId="2463409130" sldId="10414245"/>
            <ac:graphicFrameMk id="7" creationId="{2847A472-D92F-4A09-B0C3-6E29096290E6}"/>
          </ac:graphicFrameMkLst>
        </pc:graphicFrameChg>
        <pc:graphicFrameChg chg="modGraphic">
          <ac:chgData name="Lei Peng" userId="581888033ab4c2fd" providerId="LiveId" clId="{CB7BF723-BC2C-45A0-BA25-92E9F69CD474}" dt="2023-09-25T07:03:21.483" v="1638" actId="2711"/>
          <ac:graphicFrameMkLst>
            <pc:docMk/>
            <pc:sldMk cId="2463409130" sldId="10414245"/>
            <ac:graphicFrameMk id="11" creationId="{76D8B1D7-6F3E-424D-AD96-79DCC9706E51}"/>
          </ac:graphicFrameMkLst>
        </pc:graphicFrameChg>
      </pc:sldChg>
      <pc:sldChg chg="delSp modSp mod">
        <pc:chgData name="Lei Peng" userId="581888033ab4c2fd" providerId="LiveId" clId="{CB7BF723-BC2C-45A0-BA25-92E9F69CD474}" dt="2023-09-25T10:02:32.562" v="1654" actId="14100"/>
        <pc:sldMkLst>
          <pc:docMk/>
          <pc:sldMk cId="781863690" sldId="10414247"/>
        </pc:sldMkLst>
        <pc:spChg chg="mod">
          <ac:chgData name="Lei Peng" userId="581888033ab4c2fd" providerId="LiveId" clId="{CB7BF723-BC2C-45A0-BA25-92E9F69CD474}" dt="2023-09-08T12:20:11.744" v="1501" actId="1076"/>
          <ac:spMkLst>
            <pc:docMk/>
            <pc:sldMk cId="781863690" sldId="10414247"/>
            <ac:spMk id="3" creationId="{212BEAA8-92F2-A77E-28AD-0371BBA7A8DB}"/>
          </ac:spMkLst>
        </pc:spChg>
        <pc:spChg chg="mod">
          <ac:chgData name="Lei Peng" userId="581888033ab4c2fd" providerId="LiveId" clId="{CB7BF723-BC2C-45A0-BA25-92E9F69CD474}" dt="2023-09-08T12:20:03.522" v="1500" actId="1076"/>
          <ac:spMkLst>
            <pc:docMk/>
            <pc:sldMk cId="781863690" sldId="10414247"/>
            <ac:spMk id="4" creationId="{D9EE81E5-2B46-FBB0-71F6-1F669AA5893A}"/>
          </ac:spMkLst>
        </pc:spChg>
        <pc:spChg chg="mod topLvl">
          <ac:chgData name="Lei Peng" userId="581888033ab4c2fd" providerId="LiveId" clId="{CB7BF723-BC2C-45A0-BA25-92E9F69CD474}" dt="2023-09-25T10:02:25.917" v="1653" actId="165"/>
          <ac:spMkLst>
            <pc:docMk/>
            <pc:sldMk cId="781863690" sldId="10414247"/>
            <ac:spMk id="6" creationId="{4A38FF49-FCAC-ECD7-3D89-9DD0B3C9A87F}"/>
          </ac:spMkLst>
        </pc:spChg>
        <pc:spChg chg="mod topLvl">
          <ac:chgData name="Lei Peng" userId="581888033ab4c2fd" providerId="LiveId" clId="{CB7BF723-BC2C-45A0-BA25-92E9F69CD474}" dt="2023-09-25T10:02:25.917" v="1653" actId="165"/>
          <ac:spMkLst>
            <pc:docMk/>
            <pc:sldMk cId="781863690" sldId="10414247"/>
            <ac:spMk id="7" creationId="{969C7410-4BC0-BAE5-7B62-006CCF73B5A6}"/>
          </ac:spMkLst>
        </pc:spChg>
        <pc:spChg chg="mod topLvl">
          <ac:chgData name="Lei Peng" userId="581888033ab4c2fd" providerId="LiveId" clId="{CB7BF723-BC2C-45A0-BA25-92E9F69CD474}" dt="2023-09-25T10:02:32.562" v="1654" actId="14100"/>
          <ac:spMkLst>
            <pc:docMk/>
            <pc:sldMk cId="781863690" sldId="10414247"/>
            <ac:spMk id="8" creationId="{35236A03-69DB-E7B1-7384-4CAEE82348BC}"/>
          </ac:spMkLst>
        </pc:spChg>
        <pc:grpChg chg="del mod">
          <ac:chgData name="Lei Peng" userId="581888033ab4c2fd" providerId="LiveId" clId="{CB7BF723-BC2C-45A0-BA25-92E9F69CD474}" dt="2023-09-25T10:02:25.917" v="1653" actId="165"/>
          <ac:grpSpMkLst>
            <pc:docMk/>
            <pc:sldMk cId="781863690" sldId="10414247"/>
            <ac:grpSpMk id="5" creationId="{B0FC69F6-99FD-4513-7979-032C84F51721}"/>
          </ac:grpSpMkLst>
        </pc:grpChg>
        <pc:graphicFrameChg chg="modGraphic">
          <ac:chgData name="Lei Peng" userId="581888033ab4c2fd" providerId="LiveId" clId="{CB7BF723-BC2C-45A0-BA25-92E9F69CD474}" dt="2023-09-25T07:03:13.584" v="1637" actId="2711"/>
          <ac:graphicFrameMkLst>
            <pc:docMk/>
            <pc:sldMk cId="781863690" sldId="10414247"/>
            <ac:graphicFrameMk id="11" creationId="{76D8B1D7-6F3E-424D-AD96-79DCC9706E51}"/>
          </ac:graphicFrameMkLst>
        </pc:graphicFrameChg>
        <pc:graphicFrameChg chg="mod">
          <ac:chgData name="Lei Peng" userId="581888033ab4c2fd" providerId="LiveId" clId="{CB7BF723-BC2C-45A0-BA25-92E9F69CD474}" dt="2023-09-25T10:01:58.197" v="1650" actId="207"/>
          <ac:graphicFrameMkLst>
            <pc:docMk/>
            <pc:sldMk cId="781863690" sldId="10414247"/>
            <ac:graphicFrameMk id="16" creationId="{C8F699BB-A095-4C62-A6C8-BA58BB943A09}"/>
          </ac:graphicFrameMkLst>
        </pc:graphicFrameChg>
        <pc:graphicFrameChg chg="mod">
          <ac:chgData name="Lei Peng" userId="581888033ab4c2fd" providerId="LiveId" clId="{CB7BF723-BC2C-45A0-BA25-92E9F69CD474}" dt="2023-09-25T10:01:45.106" v="1648" actId="207"/>
          <ac:graphicFrameMkLst>
            <pc:docMk/>
            <pc:sldMk cId="781863690" sldId="10414247"/>
            <ac:graphicFrameMk id="18" creationId="{D28892C7-6BA3-4925-B6F7-4B612D466628}"/>
          </ac:graphicFrameMkLst>
        </pc:graphicFrameChg>
      </pc:sldChg>
      <pc:sldChg chg="modSp mod ord">
        <pc:chgData name="Lei Peng" userId="581888033ab4c2fd" providerId="LiveId" clId="{CB7BF723-BC2C-45A0-BA25-92E9F69CD474}" dt="2023-09-09T02:32:58.678" v="1622" actId="207"/>
        <pc:sldMkLst>
          <pc:docMk/>
          <pc:sldMk cId="3188299281" sldId="10414262"/>
        </pc:sldMkLst>
        <pc:spChg chg="mod">
          <ac:chgData name="Lei Peng" userId="581888033ab4c2fd" providerId="LiveId" clId="{CB7BF723-BC2C-45A0-BA25-92E9F69CD474}" dt="2023-09-09T02:32:31.565" v="1620" actId="113"/>
          <ac:spMkLst>
            <pc:docMk/>
            <pc:sldMk cId="3188299281" sldId="10414262"/>
            <ac:spMk id="13" creationId="{2B3DD17D-6447-8EC7-F070-82656A06C1D2}"/>
          </ac:spMkLst>
        </pc:spChg>
        <pc:spChg chg="mod">
          <ac:chgData name="Lei Peng" userId="581888033ab4c2fd" providerId="LiveId" clId="{CB7BF723-BC2C-45A0-BA25-92E9F69CD474}" dt="2023-09-09T02:32:58.678" v="1622" actId="207"/>
          <ac:spMkLst>
            <pc:docMk/>
            <pc:sldMk cId="3188299281" sldId="10414262"/>
            <ac:spMk id="14" creationId="{3B522763-9947-43A5-6645-AFAB46CAFFC9}"/>
          </ac:spMkLst>
        </pc:spChg>
      </pc:sldChg>
      <pc:sldChg chg="mod modShow">
        <pc:chgData name="Lei Peng" userId="581888033ab4c2fd" providerId="LiveId" clId="{CB7BF723-BC2C-45A0-BA25-92E9F69CD474}" dt="2023-09-25T14:20:39.299" v="1744" actId="729"/>
        <pc:sldMkLst>
          <pc:docMk/>
          <pc:sldMk cId="3073046572" sldId="10414263"/>
        </pc:sldMkLst>
      </pc:sldChg>
      <pc:sldChg chg="addSp modSp mod">
        <pc:chgData name="Lei Peng" userId="581888033ab4c2fd" providerId="LiveId" clId="{CB7BF723-BC2C-45A0-BA25-92E9F69CD474}" dt="2023-09-08T12:35:30.890" v="1582" actId="1076"/>
        <pc:sldMkLst>
          <pc:docMk/>
          <pc:sldMk cId="707170654" sldId="10414264"/>
        </pc:sldMkLst>
        <pc:spChg chg="add mod">
          <ac:chgData name="Lei Peng" userId="581888033ab4c2fd" providerId="LiveId" clId="{CB7BF723-BC2C-45A0-BA25-92E9F69CD474}" dt="2023-09-08T12:35:00.552" v="1581"/>
          <ac:spMkLst>
            <pc:docMk/>
            <pc:sldMk cId="707170654" sldId="10414264"/>
            <ac:spMk id="3" creationId="{5C901A7F-3893-B0D6-B5D5-6702E1DB2CBF}"/>
          </ac:spMkLst>
        </pc:spChg>
        <pc:spChg chg="mod">
          <ac:chgData name="Lei Peng" userId="581888033ab4c2fd" providerId="LiveId" clId="{CB7BF723-BC2C-45A0-BA25-92E9F69CD474}" dt="2023-09-08T12:35:30.890" v="1582" actId="1076"/>
          <ac:spMkLst>
            <pc:docMk/>
            <pc:sldMk cId="707170654" sldId="10414264"/>
            <ac:spMk id="6" creationId="{1C478712-0148-A1DD-B396-D6224361BB07}"/>
          </ac:spMkLst>
        </pc:spChg>
      </pc:sldChg>
      <pc:sldChg chg="addSp delSp modSp new del mod modClrScheme chgLayout">
        <pc:chgData name="Lei Peng" userId="581888033ab4c2fd" providerId="LiveId" clId="{CB7BF723-BC2C-45A0-BA25-92E9F69CD474}" dt="2023-08-22T06:39:02.474" v="961" actId="47"/>
        <pc:sldMkLst>
          <pc:docMk/>
          <pc:sldMk cId="1109735211" sldId="10414265"/>
        </pc:sldMkLst>
        <pc:spChg chg="mod ord">
          <ac:chgData name="Lei Peng" userId="581888033ab4c2fd" providerId="LiveId" clId="{CB7BF723-BC2C-45A0-BA25-92E9F69CD474}" dt="2023-08-04T04:17:04.092" v="575" actId="14100"/>
          <ac:spMkLst>
            <pc:docMk/>
            <pc:sldMk cId="1109735211" sldId="10414265"/>
            <ac:spMk id="2" creationId="{C6EDF3B7-2DC4-103C-21F0-006F56105F80}"/>
          </ac:spMkLst>
        </pc:spChg>
        <pc:spChg chg="add del mod ord">
          <ac:chgData name="Lei Peng" userId="581888033ab4c2fd" providerId="LiveId" clId="{CB7BF723-BC2C-45A0-BA25-92E9F69CD474}" dt="2023-08-04T03:45:50.634" v="404" actId="700"/>
          <ac:spMkLst>
            <pc:docMk/>
            <pc:sldMk cId="1109735211" sldId="10414265"/>
            <ac:spMk id="3" creationId="{69FA6212-4CD4-D68D-6586-4FDD38C23FEA}"/>
          </ac:spMkLst>
        </pc:spChg>
        <pc:spChg chg="add del mod ord">
          <ac:chgData name="Lei Peng" userId="581888033ab4c2fd" providerId="LiveId" clId="{CB7BF723-BC2C-45A0-BA25-92E9F69CD474}" dt="2023-08-04T03:45:50.634" v="404" actId="700"/>
          <ac:spMkLst>
            <pc:docMk/>
            <pc:sldMk cId="1109735211" sldId="10414265"/>
            <ac:spMk id="4" creationId="{11573560-FA0C-A1B1-2357-7B9895CE465D}"/>
          </ac:spMkLst>
        </pc:spChg>
        <pc:spChg chg="add del mod ord">
          <ac:chgData name="Lei Peng" userId="581888033ab4c2fd" providerId="LiveId" clId="{CB7BF723-BC2C-45A0-BA25-92E9F69CD474}" dt="2023-08-04T03:45:50.634" v="404" actId="700"/>
          <ac:spMkLst>
            <pc:docMk/>
            <pc:sldMk cId="1109735211" sldId="10414265"/>
            <ac:spMk id="5" creationId="{82A55ABB-9D8A-A6A8-D259-908EB13381EC}"/>
          </ac:spMkLst>
        </pc:spChg>
        <pc:spChg chg="add del mod ord">
          <ac:chgData name="Lei Peng" userId="581888033ab4c2fd" providerId="LiveId" clId="{CB7BF723-BC2C-45A0-BA25-92E9F69CD474}" dt="2023-08-04T03:45:50.634" v="404" actId="700"/>
          <ac:spMkLst>
            <pc:docMk/>
            <pc:sldMk cId="1109735211" sldId="10414265"/>
            <ac:spMk id="6" creationId="{3BC0D177-52EB-680E-F749-C466F6A39BD1}"/>
          </ac:spMkLst>
        </pc:spChg>
        <pc:spChg chg="add mod">
          <ac:chgData name="Lei Peng" userId="581888033ab4c2fd" providerId="LiveId" clId="{CB7BF723-BC2C-45A0-BA25-92E9F69CD474}" dt="2023-08-04T04:12:55.238" v="560" actId="1036"/>
          <ac:spMkLst>
            <pc:docMk/>
            <pc:sldMk cId="1109735211" sldId="10414265"/>
            <ac:spMk id="8" creationId="{A2F3D509-58E6-8927-434A-8A4E60EA02D9}"/>
          </ac:spMkLst>
        </pc:spChg>
        <pc:spChg chg="add mod">
          <ac:chgData name="Lei Peng" userId="581888033ab4c2fd" providerId="LiveId" clId="{CB7BF723-BC2C-45A0-BA25-92E9F69CD474}" dt="2023-08-04T04:26:50.620" v="734" actId="1038"/>
          <ac:spMkLst>
            <pc:docMk/>
            <pc:sldMk cId="1109735211" sldId="10414265"/>
            <ac:spMk id="9" creationId="{903374F6-7600-5F0D-B82C-0963D6A96A3F}"/>
          </ac:spMkLst>
        </pc:spChg>
        <pc:graphicFrameChg chg="add mod modGraphic">
          <ac:chgData name="Lei Peng" userId="581888033ab4c2fd" providerId="LiveId" clId="{CB7BF723-BC2C-45A0-BA25-92E9F69CD474}" dt="2023-08-10T09:28:52.671" v="955" actId="20577"/>
          <ac:graphicFrameMkLst>
            <pc:docMk/>
            <pc:sldMk cId="1109735211" sldId="10414265"/>
            <ac:graphicFrameMk id="7" creationId="{B2B97850-30D9-1178-C9CF-F9722C8769CA}"/>
          </ac:graphicFrameMkLst>
        </pc:graphicFrameChg>
      </pc:sldChg>
      <pc:sldChg chg="modSp add mod ord">
        <pc:chgData name="Lei Peng" userId="581888033ab4c2fd" providerId="LiveId" clId="{CB7BF723-BC2C-45A0-BA25-92E9F69CD474}" dt="2023-09-08T09:03:54.356" v="1147" actId="14100"/>
        <pc:sldMkLst>
          <pc:docMk/>
          <pc:sldMk cId="3064760062" sldId="10414266"/>
        </pc:sldMkLst>
        <pc:spChg chg="mod">
          <ac:chgData name="Lei Peng" userId="581888033ab4c2fd" providerId="LiveId" clId="{CB7BF723-BC2C-45A0-BA25-92E9F69CD474}" dt="2023-09-08T09:03:54.356" v="1147" actId="14100"/>
          <ac:spMkLst>
            <pc:docMk/>
            <pc:sldMk cId="3064760062" sldId="10414266"/>
            <ac:spMk id="8" creationId="{A2F3D509-58E6-8927-434A-8A4E60EA02D9}"/>
          </ac:spMkLst>
        </pc:spChg>
      </pc:sldChg>
      <pc:sldChg chg="add del">
        <pc:chgData name="Lei Peng" userId="581888033ab4c2fd" providerId="LiveId" clId="{CB7BF723-BC2C-45A0-BA25-92E9F69CD474}" dt="2023-08-22T06:38:57.502" v="959"/>
        <pc:sldMkLst>
          <pc:docMk/>
          <pc:sldMk cId="3120234862" sldId="10414266"/>
        </pc:sldMkLst>
      </pc:sldChg>
      <pc:sldChg chg="modSp new mod">
        <pc:chgData name="Lei Peng" userId="581888033ab4c2fd" providerId="LiveId" clId="{CB7BF723-BC2C-45A0-BA25-92E9F69CD474}" dt="2023-09-08T11:53:14.181" v="1353"/>
        <pc:sldMkLst>
          <pc:docMk/>
          <pc:sldMk cId="2438192900" sldId="10414267"/>
        </pc:sldMkLst>
        <pc:spChg chg="mod">
          <ac:chgData name="Lei Peng" userId="581888033ab4c2fd" providerId="LiveId" clId="{CB7BF723-BC2C-45A0-BA25-92E9F69CD474}" dt="2023-09-08T09:06:21.192" v="1150"/>
          <ac:spMkLst>
            <pc:docMk/>
            <pc:sldMk cId="2438192900" sldId="10414267"/>
            <ac:spMk id="2" creationId="{DD8C73A8-E6CD-8BC8-6EE0-49D45DC8E485}"/>
          </ac:spMkLst>
        </pc:spChg>
        <pc:spChg chg="mod">
          <ac:chgData name="Lei Peng" userId="581888033ab4c2fd" providerId="LiveId" clId="{CB7BF723-BC2C-45A0-BA25-92E9F69CD474}" dt="2023-09-08T11:53:14.181" v="1353"/>
          <ac:spMkLst>
            <pc:docMk/>
            <pc:sldMk cId="2438192900" sldId="10414267"/>
            <ac:spMk id="3" creationId="{A5F74D6B-BE5B-8E74-FFDD-9AEEE649D76D}"/>
          </ac:spMkLst>
        </pc:spChg>
      </pc:sldChg>
      <pc:sldChg chg="modAnim">
        <pc:chgData name="Lei Peng" userId="581888033ab4c2fd" providerId="LiveId" clId="{CB7BF723-BC2C-45A0-BA25-92E9F69CD474}" dt="2023-09-25T14:13:06.299" v="1733"/>
        <pc:sldMkLst>
          <pc:docMk/>
          <pc:sldMk cId="3368548455" sldId="10414268"/>
        </pc:sldMkLst>
      </pc:sldChg>
      <pc:sldMasterChg chg="del delSldLayout">
        <pc:chgData name="Lei Peng" userId="581888033ab4c2fd" providerId="LiveId" clId="{CB7BF723-BC2C-45A0-BA25-92E9F69CD474}" dt="2023-09-08T09:12:42.628" v="1187" actId="700"/>
        <pc:sldMasterMkLst>
          <pc:docMk/>
          <pc:sldMasterMk cId="1311514925" sldId="2147483692"/>
        </pc:sldMasterMkLst>
        <pc:sldLayoutChg chg="del">
          <pc:chgData name="Lei Peng" userId="581888033ab4c2fd" providerId="LiveId" clId="{CB7BF723-BC2C-45A0-BA25-92E9F69CD474}" dt="2023-09-08T09:12:42.628" v="1187" actId="700"/>
          <pc:sldLayoutMkLst>
            <pc:docMk/>
            <pc:sldMasterMk cId="1311514925" sldId="2147483692"/>
            <pc:sldLayoutMk cId="3691849591" sldId="2147483693"/>
          </pc:sldLayoutMkLst>
        </pc:sldLayoutChg>
        <pc:sldLayoutChg chg="del">
          <pc:chgData name="Lei Peng" userId="581888033ab4c2fd" providerId="LiveId" clId="{CB7BF723-BC2C-45A0-BA25-92E9F69CD474}" dt="2023-09-08T09:12:42.628" v="1187" actId="700"/>
          <pc:sldLayoutMkLst>
            <pc:docMk/>
            <pc:sldMasterMk cId="1311514925" sldId="2147483692"/>
            <pc:sldLayoutMk cId="3296048986" sldId="2147483694"/>
          </pc:sldLayoutMkLst>
        </pc:sldLayoutChg>
      </pc:sldMasterChg>
    </pc:docChg>
  </pc:docChgLst>
  <pc:docChgLst>
    <pc:chgData name="Lei Peng" userId="581888033ab4c2fd" providerId="LiveId" clId="{D0649E87-BBDD-48CB-BAF7-B7DEAA85A278}"/>
    <pc:docChg chg="undo redo custSel addSld delSld modSld">
      <pc:chgData name="Lei Peng" userId="581888033ab4c2fd" providerId="LiveId" clId="{D0649E87-BBDD-48CB-BAF7-B7DEAA85A278}" dt="2023-04-13T08:30:22.697" v="1425" actId="729"/>
      <pc:docMkLst>
        <pc:docMk/>
      </pc:docMkLst>
      <pc:sldChg chg="modSp mod">
        <pc:chgData name="Lei Peng" userId="581888033ab4c2fd" providerId="LiveId" clId="{D0649E87-BBDD-48CB-BAF7-B7DEAA85A278}" dt="2022-12-28T02:58:29.545" v="76" actId="6549"/>
        <pc:sldMkLst>
          <pc:docMk/>
          <pc:sldMk cId="3518805953" sldId="256"/>
        </pc:sldMkLst>
        <pc:spChg chg="mod">
          <ac:chgData name="Lei Peng" userId="581888033ab4c2fd" providerId="LiveId" clId="{D0649E87-BBDD-48CB-BAF7-B7DEAA85A278}" dt="2022-12-28T02:58:29.545" v="76" actId="6549"/>
          <ac:spMkLst>
            <pc:docMk/>
            <pc:sldMk cId="3518805953" sldId="256"/>
            <ac:spMk id="3" creationId="{3325E0E4-0FD0-4BA7-802B-10FD2C5ED3A2}"/>
          </ac:spMkLst>
        </pc:spChg>
      </pc:sldChg>
      <pc:sldChg chg="modSp mod">
        <pc:chgData name="Lei Peng" userId="581888033ab4c2fd" providerId="LiveId" clId="{D0649E87-BBDD-48CB-BAF7-B7DEAA85A278}" dt="2022-12-28T04:11:13.909" v="793"/>
        <pc:sldMkLst>
          <pc:docMk/>
          <pc:sldMk cId="110170993" sldId="262"/>
        </pc:sldMkLst>
        <pc:spChg chg="mod">
          <ac:chgData name="Lei Peng" userId="581888033ab4c2fd" providerId="LiveId" clId="{D0649E87-BBDD-48CB-BAF7-B7DEAA85A278}" dt="2022-12-28T04:11:13.909" v="793"/>
          <ac:spMkLst>
            <pc:docMk/>
            <pc:sldMk cId="110170993" sldId="262"/>
            <ac:spMk id="17" creationId="{68AB7613-66AC-4190-9003-DA86C8C6BDF2}"/>
          </ac:spMkLst>
        </pc:spChg>
        <pc:spChg chg="mod modVis">
          <ac:chgData name="Lei Peng" userId="581888033ab4c2fd" providerId="LiveId" clId="{D0649E87-BBDD-48CB-BAF7-B7DEAA85A278}" dt="2022-12-28T03:09:46.944" v="259" actId="14430"/>
          <ac:spMkLst>
            <pc:docMk/>
            <pc:sldMk cId="110170993" sldId="262"/>
            <ac:spMk id="27" creationId="{E4E69462-13C2-49D8-98BB-E8D92A195109}"/>
          </ac:spMkLst>
        </pc:spChg>
      </pc:sldChg>
      <pc:sldChg chg="mod modShow">
        <pc:chgData name="Lei Peng" userId="581888033ab4c2fd" providerId="LiveId" clId="{D0649E87-BBDD-48CB-BAF7-B7DEAA85A278}" dt="2022-12-28T02:55:34.506" v="35" actId="729"/>
        <pc:sldMkLst>
          <pc:docMk/>
          <pc:sldMk cId="1535939391" sldId="263"/>
        </pc:sldMkLst>
      </pc:sldChg>
      <pc:sldChg chg="modSp mod modShow">
        <pc:chgData name="Lei Peng" userId="581888033ab4c2fd" providerId="LiveId" clId="{D0649E87-BBDD-48CB-BAF7-B7DEAA85A278}" dt="2023-04-13T08:27:31.914" v="1409" actId="729"/>
        <pc:sldMkLst>
          <pc:docMk/>
          <pc:sldMk cId="644153649" sldId="273"/>
        </pc:sldMkLst>
        <pc:spChg chg="mod">
          <ac:chgData name="Lei Peng" userId="581888033ab4c2fd" providerId="LiveId" clId="{D0649E87-BBDD-48CB-BAF7-B7DEAA85A278}" dt="2023-04-13T08:27:17.265" v="1408" actId="6549"/>
          <ac:spMkLst>
            <pc:docMk/>
            <pc:sldMk cId="644153649" sldId="273"/>
            <ac:spMk id="2" creationId="{F750B290-FC11-48DF-8567-8034F0C209EB}"/>
          </ac:spMkLst>
        </pc:spChg>
        <pc:spChg chg="mod">
          <ac:chgData name="Lei Peng" userId="581888033ab4c2fd" providerId="LiveId" clId="{D0649E87-BBDD-48CB-BAF7-B7DEAA85A278}" dt="2022-12-28T04:48:02.778" v="902"/>
          <ac:spMkLst>
            <pc:docMk/>
            <pc:sldMk cId="644153649" sldId="273"/>
            <ac:spMk id="3" creationId="{C1A8FD14-51F5-43E8-A39C-873471025329}"/>
          </ac:spMkLst>
        </pc:spChg>
      </pc:sldChg>
      <pc:sldChg chg="modSp mod">
        <pc:chgData name="Lei Peng" userId="581888033ab4c2fd" providerId="LiveId" clId="{D0649E87-BBDD-48CB-BAF7-B7DEAA85A278}" dt="2023-04-13T08:27:51.195" v="1416"/>
        <pc:sldMkLst>
          <pc:docMk/>
          <pc:sldMk cId="2626168158" sldId="274"/>
        </pc:sldMkLst>
        <pc:spChg chg="mod">
          <ac:chgData name="Lei Peng" userId="581888033ab4c2fd" providerId="LiveId" clId="{D0649E87-BBDD-48CB-BAF7-B7DEAA85A278}" dt="2023-04-13T08:27:51.195" v="1416"/>
          <ac:spMkLst>
            <pc:docMk/>
            <pc:sldMk cId="2626168158" sldId="274"/>
            <ac:spMk id="2" creationId="{3B036A62-BCF8-4E47-8CEF-003F2A7A9D83}"/>
          </ac:spMkLst>
        </pc:spChg>
      </pc:sldChg>
      <pc:sldChg chg="modSp mod">
        <pc:chgData name="Lei Peng" userId="581888033ab4c2fd" providerId="LiveId" clId="{D0649E87-BBDD-48CB-BAF7-B7DEAA85A278}" dt="2023-04-13T08:25:52.791" v="1382"/>
        <pc:sldMkLst>
          <pc:docMk/>
          <pc:sldMk cId="3782766100" sldId="275"/>
        </pc:sldMkLst>
        <pc:spChg chg="mod">
          <ac:chgData name="Lei Peng" userId="581888033ab4c2fd" providerId="LiveId" clId="{D0649E87-BBDD-48CB-BAF7-B7DEAA85A278}" dt="2023-04-13T08:25:52.791" v="1382"/>
          <ac:spMkLst>
            <pc:docMk/>
            <pc:sldMk cId="3782766100" sldId="275"/>
            <ac:spMk id="2" creationId="{2890B367-9ED6-4F48-ABB6-065B2D2846AF}"/>
          </ac:spMkLst>
        </pc:spChg>
        <pc:spChg chg="mod">
          <ac:chgData name="Lei Peng" userId="581888033ab4c2fd" providerId="LiveId" clId="{D0649E87-BBDD-48CB-BAF7-B7DEAA85A278}" dt="2022-12-28T04:46:34.075" v="873"/>
          <ac:spMkLst>
            <pc:docMk/>
            <pc:sldMk cId="3782766100" sldId="275"/>
            <ac:spMk id="3" creationId="{6A2A24DB-7261-415B-925F-323059790BFD}"/>
          </ac:spMkLst>
        </pc:spChg>
      </pc:sldChg>
      <pc:sldChg chg="modSp mod modShow">
        <pc:chgData name="Lei Peng" userId="581888033ab4c2fd" providerId="LiveId" clId="{D0649E87-BBDD-48CB-BAF7-B7DEAA85A278}" dt="2023-04-13T08:30:22.697" v="1425" actId="729"/>
        <pc:sldMkLst>
          <pc:docMk/>
          <pc:sldMk cId="726276805" sldId="276"/>
        </pc:sldMkLst>
        <pc:spChg chg="mod">
          <ac:chgData name="Lei Peng" userId="581888033ab4c2fd" providerId="LiveId" clId="{D0649E87-BBDD-48CB-BAF7-B7DEAA85A278}" dt="2023-04-13T08:28:39.750" v="1419" actId="6549"/>
          <ac:spMkLst>
            <pc:docMk/>
            <pc:sldMk cId="726276805" sldId="276"/>
            <ac:spMk id="2" creationId="{8203B7E1-2484-4BF5-B955-4FABF91AD7BC}"/>
          </ac:spMkLst>
        </pc:spChg>
        <pc:spChg chg="mod">
          <ac:chgData name="Lei Peng" userId="581888033ab4c2fd" providerId="LiveId" clId="{D0649E87-BBDD-48CB-BAF7-B7DEAA85A278}" dt="2023-04-13T08:29:03.281" v="1424" actId="6549"/>
          <ac:spMkLst>
            <pc:docMk/>
            <pc:sldMk cId="726276805" sldId="276"/>
            <ac:spMk id="3" creationId="{1E4CD32F-3990-4140-977A-20CD45D9D147}"/>
          </ac:spMkLst>
        </pc:spChg>
      </pc:sldChg>
      <pc:sldChg chg="del">
        <pc:chgData name="Lei Peng" userId="581888033ab4c2fd" providerId="LiveId" clId="{D0649E87-BBDD-48CB-BAF7-B7DEAA85A278}" dt="2022-12-28T02:54:38.441" v="34" actId="47"/>
        <pc:sldMkLst>
          <pc:docMk/>
          <pc:sldMk cId="966779799" sldId="290"/>
        </pc:sldMkLst>
      </pc:sldChg>
      <pc:sldChg chg="mod modShow">
        <pc:chgData name="Lei Peng" userId="581888033ab4c2fd" providerId="LiveId" clId="{D0649E87-BBDD-48CB-BAF7-B7DEAA85A278}" dt="2022-12-28T02:53:41.776" v="32" actId="729"/>
        <pc:sldMkLst>
          <pc:docMk/>
          <pc:sldMk cId="2838628532" sldId="304"/>
        </pc:sldMkLst>
      </pc:sldChg>
      <pc:sldChg chg="modSp mod">
        <pc:chgData name="Lei Peng" userId="581888033ab4c2fd" providerId="LiveId" clId="{D0649E87-BBDD-48CB-BAF7-B7DEAA85A278}" dt="2022-12-28T03:07:52.427" v="255" actId="1037"/>
        <pc:sldMkLst>
          <pc:docMk/>
          <pc:sldMk cId="890851524" sldId="340"/>
        </pc:sldMkLst>
        <pc:spChg chg="mod">
          <ac:chgData name="Lei Peng" userId="581888033ab4c2fd" providerId="LiveId" clId="{D0649E87-BBDD-48CB-BAF7-B7DEAA85A278}" dt="2022-12-28T03:07:28.084" v="83" actId="6549"/>
          <ac:spMkLst>
            <pc:docMk/>
            <pc:sldMk cId="890851524" sldId="340"/>
            <ac:spMk id="2" creationId="{00000000-0000-0000-0000-000000000000}"/>
          </ac:spMkLst>
        </pc:spChg>
        <pc:spChg chg="mod">
          <ac:chgData name="Lei Peng" userId="581888033ab4c2fd" providerId="LiveId" clId="{D0649E87-BBDD-48CB-BAF7-B7DEAA85A278}" dt="2022-12-28T03:07:43.176" v="204" actId="1037"/>
          <ac:spMkLst>
            <pc:docMk/>
            <pc:sldMk cId="890851524" sldId="340"/>
            <ac:spMk id="4" creationId="{515A48A5-D094-4C6F-BA5C-80B0DFBCD2E4}"/>
          </ac:spMkLst>
        </pc:spChg>
        <pc:spChg chg="mod">
          <ac:chgData name="Lei Peng" userId="581888033ab4c2fd" providerId="LiveId" clId="{D0649E87-BBDD-48CB-BAF7-B7DEAA85A278}" dt="2022-12-28T03:07:52.427" v="255" actId="1037"/>
          <ac:spMkLst>
            <pc:docMk/>
            <pc:sldMk cId="890851524" sldId="340"/>
            <ac:spMk id="5" creationId="{381B8D34-288E-4D32-AA0B-52677296F3DD}"/>
          </ac:spMkLst>
        </pc:spChg>
      </pc:sldChg>
      <pc:sldChg chg="modSp mod">
        <pc:chgData name="Lei Peng" userId="581888033ab4c2fd" providerId="LiveId" clId="{D0649E87-BBDD-48CB-BAF7-B7DEAA85A278}" dt="2022-12-28T03:07:14.098" v="82"/>
        <pc:sldMkLst>
          <pc:docMk/>
          <pc:sldMk cId="723756036" sldId="360"/>
        </pc:sldMkLst>
        <pc:spChg chg="mod">
          <ac:chgData name="Lei Peng" userId="581888033ab4c2fd" providerId="LiveId" clId="{D0649E87-BBDD-48CB-BAF7-B7DEAA85A278}" dt="2022-12-28T03:07:14.098" v="82"/>
          <ac:spMkLst>
            <pc:docMk/>
            <pc:sldMk cId="723756036" sldId="360"/>
            <ac:spMk id="2" creationId="{6F8DECC9-53C4-41D8-BE50-6BDB17BECF2C}"/>
          </ac:spMkLst>
        </pc:spChg>
      </pc:sldChg>
      <pc:sldChg chg="modSp mod modShow">
        <pc:chgData name="Lei Peng" userId="581888033ab4c2fd" providerId="LiveId" clId="{D0649E87-BBDD-48CB-BAF7-B7DEAA85A278}" dt="2023-04-13T08:05:31.639" v="1026" actId="729"/>
        <pc:sldMkLst>
          <pc:docMk/>
          <pc:sldMk cId="3670864097" sldId="361"/>
        </pc:sldMkLst>
        <pc:spChg chg="mod">
          <ac:chgData name="Lei Peng" userId="581888033ab4c2fd" providerId="LiveId" clId="{D0649E87-BBDD-48CB-BAF7-B7DEAA85A278}" dt="2022-12-28T03:13:28.703" v="284"/>
          <ac:spMkLst>
            <pc:docMk/>
            <pc:sldMk cId="3670864097" sldId="361"/>
            <ac:spMk id="3" creationId="{43CA34C4-FBF0-419E-BC27-BDC3BD137822}"/>
          </ac:spMkLst>
        </pc:spChg>
        <pc:spChg chg="mod modVis">
          <ac:chgData name="Lei Peng" userId="581888033ab4c2fd" providerId="LiveId" clId="{D0649E87-BBDD-48CB-BAF7-B7DEAA85A278}" dt="2022-12-28T03:04:19.858" v="78" actId="14430"/>
          <ac:spMkLst>
            <pc:docMk/>
            <pc:sldMk cId="3670864097" sldId="361"/>
            <ac:spMk id="5" creationId="{E39FF387-86DC-4E30-9527-24C11254C676}"/>
          </ac:spMkLst>
        </pc:spChg>
      </pc:sldChg>
      <pc:sldChg chg="modSp add mod">
        <pc:chgData name="Lei Peng" userId="581888033ab4c2fd" providerId="LiveId" clId="{D0649E87-BBDD-48CB-BAF7-B7DEAA85A278}" dt="2022-12-28T03:19:33.936" v="383" actId="20577"/>
        <pc:sldMkLst>
          <pc:docMk/>
          <pc:sldMk cId="3466034021" sldId="363"/>
        </pc:sldMkLst>
        <pc:spChg chg="mod">
          <ac:chgData name="Lei Peng" userId="581888033ab4c2fd" providerId="LiveId" clId="{D0649E87-BBDD-48CB-BAF7-B7DEAA85A278}" dt="2022-12-28T03:17:56.596" v="296" actId="20577"/>
          <ac:spMkLst>
            <pc:docMk/>
            <pc:sldMk cId="3466034021" sldId="363"/>
            <ac:spMk id="2" creationId="{4D5A546E-BA37-486B-B496-239847FBF82B}"/>
          </ac:spMkLst>
        </pc:spChg>
        <pc:spChg chg="mod">
          <ac:chgData name="Lei Peng" userId="581888033ab4c2fd" providerId="LiveId" clId="{D0649E87-BBDD-48CB-BAF7-B7DEAA85A278}" dt="2022-12-28T03:19:33.936" v="383" actId="20577"/>
          <ac:spMkLst>
            <pc:docMk/>
            <pc:sldMk cId="3466034021" sldId="363"/>
            <ac:spMk id="11" creationId="{C364A572-C432-4073-A0EE-667E962F3A1B}"/>
          </ac:spMkLst>
        </pc:spChg>
      </pc:sldChg>
      <pc:sldChg chg="modSp mod">
        <pc:chgData name="Lei Peng" userId="581888033ab4c2fd" providerId="LiveId" clId="{D0649E87-BBDD-48CB-BAF7-B7DEAA85A278}" dt="2022-12-28T02:59:20.647" v="77" actId="6549"/>
        <pc:sldMkLst>
          <pc:docMk/>
          <pc:sldMk cId="802538063" sldId="364"/>
        </pc:sldMkLst>
        <pc:spChg chg="mod">
          <ac:chgData name="Lei Peng" userId="581888033ab4c2fd" providerId="LiveId" clId="{D0649E87-BBDD-48CB-BAF7-B7DEAA85A278}" dt="2022-12-28T02:59:20.647" v="77" actId="6549"/>
          <ac:spMkLst>
            <pc:docMk/>
            <pc:sldMk cId="802538063" sldId="364"/>
            <ac:spMk id="7" creationId="{4CB8A634-2F9B-4364-BF19-FEDE4347C357}"/>
          </ac:spMkLst>
        </pc:spChg>
      </pc:sldChg>
      <pc:sldChg chg="modSp mod">
        <pc:chgData name="Lei Peng" userId="581888033ab4c2fd" providerId="LiveId" clId="{D0649E87-BBDD-48CB-BAF7-B7DEAA85A278}" dt="2022-12-28T02:58:02.799" v="75" actId="20577"/>
        <pc:sldMkLst>
          <pc:docMk/>
          <pc:sldMk cId="677227551" sldId="365"/>
        </pc:sldMkLst>
        <pc:spChg chg="mod">
          <ac:chgData name="Lei Peng" userId="581888033ab4c2fd" providerId="LiveId" clId="{D0649E87-BBDD-48CB-BAF7-B7DEAA85A278}" dt="2022-12-28T02:58:02.799" v="75" actId="20577"/>
          <ac:spMkLst>
            <pc:docMk/>
            <pc:sldMk cId="677227551" sldId="365"/>
            <ac:spMk id="3" creationId="{70BC5E30-A4D3-47D6-A189-767660D4C8DE}"/>
          </ac:spMkLst>
        </pc:spChg>
      </pc:sldChg>
      <pc:sldChg chg="add">
        <pc:chgData name="Lei Peng" userId="581888033ab4c2fd" providerId="LiveId" clId="{D0649E87-BBDD-48CB-BAF7-B7DEAA85A278}" dt="2022-12-28T02:54:03.533" v="33"/>
        <pc:sldMkLst>
          <pc:docMk/>
          <pc:sldMk cId="2743622490" sldId="366"/>
        </pc:sldMkLst>
      </pc:sldChg>
      <pc:sldChg chg="modSp add mod">
        <pc:chgData name="Lei Peng" userId="581888033ab4c2fd" providerId="LiveId" clId="{D0649E87-BBDD-48CB-BAF7-B7DEAA85A278}" dt="2023-04-13T08:04:22.876" v="1025"/>
        <pc:sldMkLst>
          <pc:docMk/>
          <pc:sldMk cId="344362647" sldId="10414228"/>
        </pc:sldMkLst>
        <pc:spChg chg="mod">
          <ac:chgData name="Lei Peng" userId="581888033ab4c2fd" providerId="LiveId" clId="{D0649E87-BBDD-48CB-BAF7-B7DEAA85A278}" dt="2022-12-28T03:10:48.764" v="266" actId="20577"/>
          <ac:spMkLst>
            <pc:docMk/>
            <pc:sldMk cId="344362647" sldId="10414228"/>
            <ac:spMk id="22" creationId="{00000000-0000-0000-0000-000000000000}"/>
          </ac:spMkLst>
        </pc:spChg>
        <pc:spChg chg="mod">
          <ac:chgData name="Lei Peng" userId="581888033ab4c2fd" providerId="LiveId" clId="{D0649E87-BBDD-48CB-BAF7-B7DEAA85A278}" dt="2023-04-13T08:04:22.876" v="1025"/>
          <ac:spMkLst>
            <pc:docMk/>
            <pc:sldMk cId="344362647" sldId="10414228"/>
            <ac:spMk id="146" creationId="{68601545-5565-44BE-ADEC-6C15C145CDAC}"/>
          </ac:spMkLst>
        </pc:spChg>
        <pc:spChg chg="mod">
          <ac:chgData name="Lei Peng" userId="581888033ab4c2fd" providerId="LiveId" clId="{D0649E87-BBDD-48CB-BAF7-B7DEAA85A278}" dt="2023-04-13T08:04:22.876" v="1025"/>
          <ac:spMkLst>
            <pc:docMk/>
            <pc:sldMk cId="344362647" sldId="10414228"/>
            <ac:spMk id="154" creationId="{41F07889-16F5-4534-A5E4-C983A2CD8142}"/>
          </ac:spMkLst>
        </pc:spChg>
        <pc:spChg chg="mod">
          <ac:chgData name="Lei Peng" userId="581888033ab4c2fd" providerId="LiveId" clId="{D0649E87-BBDD-48CB-BAF7-B7DEAA85A278}" dt="2023-04-13T08:04:22.876" v="1025"/>
          <ac:spMkLst>
            <pc:docMk/>
            <pc:sldMk cId="344362647" sldId="10414228"/>
            <ac:spMk id="159" creationId="{E69CDDC2-33B6-4E77-BCC6-CA69EFF681A4}"/>
          </ac:spMkLst>
        </pc:spChg>
        <pc:spChg chg="mod">
          <ac:chgData name="Lei Peng" userId="581888033ab4c2fd" providerId="LiveId" clId="{D0649E87-BBDD-48CB-BAF7-B7DEAA85A278}" dt="2023-04-13T08:04:22.876" v="1025"/>
          <ac:spMkLst>
            <pc:docMk/>
            <pc:sldMk cId="344362647" sldId="10414228"/>
            <ac:spMk id="164" creationId="{383C8E00-9F5F-4786-9B16-744762F4205A}"/>
          </ac:spMkLst>
        </pc:spChg>
        <pc:spChg chg="mod">
          <ac:chgData name="Lei Peng" userId="581888033ab4c2fd" providerId="LiveId" clId="{D0649E87-BBDD-48CB-BAF7-B7DEAA85A278}" dt="2023-04-13T08:04:22.876" v="1025"/>
          <ac:spMkLst>
            <pc:docMk/>
            <pc:sldMk cId="344362647" sldId="10414228"/>
            <ac:spMk id="169" creationId="{E1C44264-F466-4D53-A845-D01784971CB9}"/>
          </ac:spMkLst>
        </pc:spChg>
      </pc:sldChg>
      <pc:sldChg chg="addSp delSp modSp new mod modClrScheme chgLayout">
        <pc:chgData name="Lei Peng" userId="581888033ab4c2fd" providerId="LiveId" clId="{D0649E87-BBDD-48CB-BAF7-B7DEAA85A278}" dt="2023-04-13T08:03:23.802" v="1024" actId="27636"/>
        <pc:sldMkLst>
          <pc:docMk/>
          <pc:sldMk cId="4219246129" sldId="10414229"/>
        </pc:sldMkLst>
        <pc:spChg chg="del mod ord">
          <ac:chgData name="Lei Peng" userId="581888033ab4c2fd" providerId="LiveId" clId="{D0649E87-BBDD-48CB-BAF7-B7DEAA85A278}" dt="2022-12-28T03:19:54.171" v="385" actId="700"/>
          <ac:spMkLst>
            <pc:docMk/>
            <pc:sldMk cId="4219246129" sldId="10414229"/>
            <ac:spMk id="2" creationId="{71EB8F27-BFD4-4B94-A7BA-AE8EE6B66483}"/>
          </ac:spMkLst>
        </pc:spChg>
        <pc:spChg chg="add mod ord">
          <ac:chgData name="Lei Peng" userId="581888033ab4c2fd" providerId="LiveId" clId="{D0649E87-BBDD-48CB-BAF7-B7DEAA85A278}" dt="2022-12-28T04:06:43.507" v="776"/>
          <ac:spMkLst>
            <pc:docMk/>
            <pc:sldMk cId="4219246129" sldId="10414229"/>
            <ac:spMk id="3" creationId="{BCCA13E7-5DD9-4C04-8D38-7162025ED935}"/>
          </ac:spMkLst>
        </pc:spChg>
        <pc:spChg chg="add mod ord">
          <ac:chgData name="Lei Peng" userId="581888033ab4c2fd" providerId="LiveId" clId="{D0649E87-BBDD-48CB-BAF7-B7DEAA85A278}" dt="2023-04-13T08:03:23.802" v="1024" actId="27636"/>
          <ac:spMkLst>
            <pc:docMk/>
            <pc:sldMk cId="4219246129" sldId="10414229"/>
            <ac:spMk id="4" creationId="{1ED29281-84EF-4EF5-A074-4B8250288E13}"/>
          </ac:spMkLst>
        </pc:spChg>
        <pc:spChg chg="add del mod">
          <ac:chgData name="Lei Peng" userId="581888033ab4c2fd" providerId="LiveId" clId="{D0649E87-BBDD-48CB-BAF7-B7DEAA85A278}" dt="2022-12-28T04:06:43.507" v="776"/>
          <ac:spMkLst>
            <pc:docMk/>
            <pc:sldMk cId="4219246129" sldId="10414229"/>
            <ac:spMk id="5" creationId="{4DA3996F-D365-4CBD-B3CA-8B42A374BF98}"/>
          </ac:spMkLst>
        </pc:spChg>
        <pc:spChg chg="add del mod">
          <ac:chgData name="Lei Peng" userId="581888033ab4c2fd" providerId="LiveId" clId="{D0649E87-BBDD-48CB-BAF7-B7DEAA85A278}" dt="2022-12-28T04:06:43.507" v="776"/>
          <ac:spMkLst>
            <pc:docMk/>
            <pc:sldMk cId="4219246129" sldId="10414229"/>
            <ac:spMk id="6" creationId="{B962E7BE-3B2D-4634-B662-637ED5C04B5B}"/>
          </ac:spMkLst>
        </pc:spChg>
      </pc:sldChg>
      <pc:sldChg chg="modSp add mod">
        <pc:chgData name="Lei Peng" userId="581888033ab4c2fd" providerId="LiveId" clId="{D0649E87-BBDD-48CB-BAF7-B7DEAA85A278}" dt="2022-12-28T04:07:59.639" v="790"/>
        <pc:sldMkLst>
          <pc:docMk/>
          <pc:sldMk cId="1816814871" sldId="10414230"/>
        </pc:sldMkLst>
        <pc:spChg chg="mod">
          <ac:chgData name="Lei Peng" userId="581888033ab4c2fd" providerId="LiveId" clId="{D0649E87-BBDD-48CB-BAF7-B7DEAA85A278}" dt="2022-12-28T04:07:59.639" v="790"/>
          <ac:spMkLst>
            <pc:docMk/>
            <pc:sldMk cId="1816814871" sldId="10414230"/>
            <ac:spMk id="4" creationId="{447AEB18-0361-426A-A398-4C3419600C52}"/>
          </ac:spMkLst>
        </pc:spChg>
      </pc:sldChg>
      <pc:sldChg chg="addSp delSp modSp new mod modClrScheme chgLayout">
        <pc:chgData name="Lei Peng" userId="581888033ab4c2fd" providerId="LiveId" clId="{D0649E87-BBDD-48CB-BAF7-B7DEAA85A278}" dt="2023-04-13T08:24:22.843" v="1354"/>
        <pc:sldMkLst>
          <pc:docMk/>
          <pc:sldMk cId="726714927" sldId="10414231"/>
        </pc:sldMkLst>
        <pc:spChg chg="del mod ord">
          <ac:chgData name="Lei Peng" userId="581888033ab4c2fd" providerId="LiveId" clId="{D0649E87-BBDD-48CB-BAF7-B7DEAA85A278}" dt="2023-04-13T08:05:54.008" v="1028" actId="700"/>
          <ac:spMkLst>
            <pc:docMk/>
            <pc:sldMk cId="726714927" sldId="10414231"/>
            <ac:spMk id="2" creationId="{A63B2523-F4B6-FB74-478F-B35C69F9A15C}"/>
          </ac:spMkLst>
        </pc:spChg>
        <pc:spChg chg="del">
          <ac:chgData name="Lei Peng" userId="581888033ab4c2fd" providerId="LiveId" clId="{D0649E87-BBDD-48CB-BAF7-B7DEAA85A278}" dt="2023-04-13T08:05:54.008" v="1028" actId="700"/>
          <ac:spMkLst>
            <pc:docMk/>
            <pc:sldMk cId="726714927" sldId="10414231"/>
            <ac:spMk id="3" creationId="{4F06739C-FEC5-4328-6BB0-19918C6BDF4C}"/>
          </ac:spMkLst>
        </pc:spChg>
        <pc:spChg chg="del mod ord">
          <ac:chgData name="Lei Peng" userId="581888033ab4c2fd" providerId="LiveId" clId="{D0649E87-BBDD-48CB-BAF7-B7DEAA85A278}" dt="2023-04-13T08:05:54.008" v="1028" actId="700"/>
          <ac:spMkLst>
            <pc:docMk/>
            <pc:sldMk cId="726714927" sldId="10414231"/>
            <ac:spMk id="4" creationId="{8CF74F3D-4759-A00F-C0E5-A55FBEC3D65B}"/>
          </ac:spMkLst>
        </pc:spChg>
        <pc:spChg chg="del">
          <ac:chgData name="Lei Peng" userId="581888033ab4c2fd" providerId="LiveId" clId="{D0649E87-BBDD-48CB-BAF7-B7DEAA85A278}" dt="2023-04-13T08:05:54.008" v="1028" actId="700"/>
          <ac:spMkLst>
            <pc:docMk/>
            <pc:sldMk cId="726714927" sldId="10414231"/>
            <ac:spMk id="5" creationId="{685E2D8E-7A2A-44C4-4775-92EF0B5F0FCC}"/>
          </ac:spMkLst>
        </pc:spChg>
        <pc:spChg chg="del">
          <ac:chgData name="Lei Peng" userId="581888033ab4c2fd" providerId="LiveId" clId="{D0649E87-BBDD-48CB-BAF7-B7DEAA85A278}" dt="2023-04-13T08:05:54.008" v="1028" actId="700"/>
          <ac:spMkLst>
            <pc:docMk/>
            <pc:sldMk cId="726714927" sldId="10414231"/>
            <ac:spMk id="6" creationId="{04028BF2-4294-AA2F-0101-240403019427}"/>
          </ac:spMkLst>
        </pc:spChg>
        <pc:spChg chg="add mod ord">
          <ac:chgData name="Lei Peng" userId="581888033ab4c2fd" providerId="LiveId" clId="{D0649E87-BBDD-48CB-BAF7-B7DEAA85A278}" dt="2023-04-13T08:07:01.829" v="1047"/>
          <ac:spMkLst>
            <pc:docMk/>
            <pc:sldMk cId="726714927" sldId="10414231"/>
            <ac:spMk id="7" creationId="{ADD4D62D-793E-B895-8967-78C3FB25753C}"/>
          </ac:spMkLst>
        </pc:spChg>
        <pc:spChg chg="add mod ord">
          <ac:chgData name="Lei Peng" userId="581888033ab4c2fd" providerId="LiveId" clId="{D0649E87-BBDD-48CB-BAF7-B7DEAA85A278}" dt="2023-04-13T08:24:22.843" v="1354"/>
          <ac:spMkLst>
            <pc:docMk/>
            <pc:sldMk cId="726714927" sldId="10414231"/>
            <ac:spMk id="8" creationId="{ED59539C-6850-3F55-4E64-162C1BE381ED}"/>
          </ac:spMkLst>
        </pc:spChg>
      </pc:sldChg>
    </pc:docChg>
  </pc:docChgLst>
  <pc:docChgLst>
    <pc:chgData name="Lei Peng" userId="581888033ab4c2fd" providerId="LiveId" clId="{55518047-50E7-45F4-86B2-A67D8E4DB459}"/>
    <pc:docChg chg="undo redo custSel addSld delSld modSld sldOrd modMainMaster">
      <pc:chgData name="Lei Peng" userId="581888033ab4c2fd" providerId="LiveId" clId="{55518047-50E7-45F4-86B2-A67D8E4DB459}" dt="2023-06-08T04:43:27.195" v="6649" actId="1076"/>
      <pc:docMkLst>
        <pc:docMk/>
      </pc:docMkLst>
      <pc:sldChg chg="addSp modSp mod modAnim">
        <pc:chgData name="Lei Peng" userId="581888033ab4c2fd" providerId="LiveId" clId="{55518047-50E7-45F4-86B2-A67D8E4DB459}" dt="2023-05-21T09:24:20.082" v="6305"/>
        <pc:sldMkLst>
          <pc:docMk/>
          <pc:sldMk cId="1132600136" sldId="257"/>
        </pc:sldMkLst>
        <pc:spChg chg="mod">
          <ac:chgData name="Lei Peng" userId="581888033ab4c2fd" providerId="LiveId" clId="{55518047-50E7-45F4-86B2-A67D8E4DB459}" dt="2023-04-13T09:05:57.192" v="440" actId="20577"/>
          <ac:spMkLst>
            <pc:docMk/>
            <pc:sldMk cId="1132600136" sldId="257"/>
            <ac:spMk id="2" creationId="{7B4902C6-8FB1-4AD0-AEF2-164C11183D7B}"/>
          </ac:spMkLst>
        </pc:spChg>
        <pc:spChg chg="mod">
          <ac:chgData name="Lei Peng" userId="581888033ab4c2fd" providerId="LiveId" clId="{55518047-50E7-45F4-86B2-A67D8E4DB459}" dt="2023-04-14T03:23:28.733" v="1493" actId="948"/>
          <ac:spMkLst>
            <pc:docMk/>
            <pc:sldMk cId="1132600136" sldId="257"/>
            <ac:spMk id="3" creationId="{D55094AE-CE3D-4D85-85F6-005ABC3CBA4F}"/>
          </ac:spMkLst>
        </pc:spChg>
        <pc:spChg chg="mod">
          <ac:chgData name="Lei Peng" userId="581888033ab4c2fd" providerId="LiveId" clId="{55518047-50E7-45F4-86B2-A67D8E4DB459}" dt="2023-04-14T03:30:47.179" v="1597" actId="207"/>
          <ac:spMkLst>
            <pc:docMk/>
            <pc:sldMk cId="1132600136" sldId="257"/>
            <ac:spMk id="4" creationId="{9780E1CF-4EDA-4472-A362-2981D1BB6326}"/>
          </ac:spMkLst>
        </pc:spChg>
        <pc:spChg chg="mod">
          <ac:chgData name="Lei Peng" userId="581888033ab4c2fd" providerId="LiveId" clId="{55518047-50E7-45F4-86B2-A67D8E4DB459}" dt="2023-04-14T03:33:07.040" v="1605" actId="207"/>
          <ac:spMkLst>
            <pc:docMk/>
            <pc:sldMk cId="1132600136" sldId="257"/>
            <ac:spMk id="5" creationId="{ECA59C53-9D40-4629-9656-6742291EBC8F}"/>
          </ac:spMkLst>
        </pc:spChg>
        <pc:spChg chg="mod">
          <ac:chgData name="Lei Peng" userId="581888033ab4c2fd" providerId="LiveId" clId="{55518047-50E7-45F4-86B2-A67D8E4DB459}" dt="2023-04-14T03:33:07.040" v="1605" actId="207"/>
          <ac:spMkLst>
            <pc:docMk/>
            <pc:sldMk cId="1132600136" sldId="257"/>
            <ac:spMk id="6" creationId="{2308997F-8BD1-4579-8D2E-78B9EB313D3D}"/>
          </ac:spMkLst>
        </pc:spChg>
        <pc:spChg chg="mod">
          <ac:chgData name="Lei Peng" userId="581888033ab4c2fd" providerId="LiveId" clId="{55518047-50E7-45F4-86B2-A67D8E4DB459}" dt="2023-04-14T03:33:07.040" v="1605" actId="207"/>
          <ac:spMkLst>
            <pc:docMk/>
            <pc:sldMk cId="1132600136" sldId="257"/>
            <ac:spMk id="7" creationId="{8A7E5551-402F-4F8C-AAFD-393BCDB5FB74}"/>
          </ac:spMkLst>
        </pc:spChg>
        <pc:spChg chg="mod">
          <ac:chgData name="Lei Peng" userId="581888033ab4c2fd" providerId="LiveId" clId="{55518047-50E7-45F4-86B2-A67D8E4DB459}" dt="2023-04-14T03:33:07.040" v="1605" actId="207"/>
          <ac:spMkLst>
            <pc:docMk/>
            <pc:sldMk cId="1132600136" sldId="257"/>
            <ac:spMk id="8" creationId="{8892AC0F-042B-4B63-AF47-88647A92BFD5}"/>
          </ac:spMkLst>
        </pc:spChg>
        <pc:spChg chg="mod">
          <ac:chgData name="Lei Peng" userId="581888033ab4c2fd" providerId="LiveId" clId="{55518047-50E7-45F4-86B2-A67D8E4DB459}" dt="2023-04-14T03:33:07.040" v="1605" actId="207"/>
          <ac:spMkLst>
            <pc:docMk/>
            <pc:sldMk cId="1132600136" sldId="257"/>
            <ac:spMk id="9" creationId="{0B37A239-103A-40CF-81BF-0A93A914668C}"/>
          </ac:spMkLst>
        </pc:spChg>
        <pc:spChg chg="mod">
          <ac:chgData name="Lei Peng" userId="581888033ab4c2fd" providerId="LiveId" clId="{55518047-50E7-45F4-86B2-A67D8E4DB459}" dt="2023-04-14T03:33:07.040" v="1605" actId="207"/>
          <ac:spMkLst>
            <pc:docMk/>
            <pc:sldMk cId="1132600136" sldId="257"/>
            <ac:spMk id="10" creationId="{11661CB5-83C8-4A02-9B00-7A593FECA651}"/>
          </ac:spMkLst>
        </pc:spChg>
        <pc:spChg chg="mod">
          <ac:chgData name="Lei Peng" userId="581888033ab4c2fd" providerId="LiveId" clId="{55518047-50E7-45F4-86B2-A67D8E4DB459}" dt="2023-04-14T03:33:07.040" v="1605" actId="207"/>
          <ac:spMkLst>
            <pc:docMk/>
            <pc:sldMk cId="1132600136" sldId="257"/>
            <ac:spMk id="12" creationId="{3F3F6749-0F5E-41BA-9D13-4B27C51E37EC}"/>
          </ac:spMkLst>
        </pc:spChg>
        <pc:spChg chg="mod">
          <ac:chgData name="Lei Peng" userId="581888033ab4c2fd" providerId="LiveId" clId="{55518047-50E7-45F4-86B2-A67D8E4DB459}" dt="2023-04-14T03:33:07.040" v="1605" actId="207"/>
          <ac:spMkLst>
            <pc:docMk/>
            <pc:sldMk cId="1132600136" sldId="257"/>
            <ac:spMk id="13" creationId="{D66B3BF6-101D-4427-A7D6-4845A848B8C5}"/>
          </ac:spMkLst>
        </pc:spChg>
        <pc:spChg chg="mod">
          <ac:chgData name="Lei Peng" userId="581888033ab4c2fd" providerId="LiveId" clId="{55518047-50E7-45F4-86B2-A67D8E4DB459}" dt="2023-04-14T03:33:07.040" v="1605" actId="207"/>
          <ac:spMkLst>
            <pc:docMk/>
            <pc:sldMk cId="1132600136" sldId="257"/>
            <ac:spMk id="15" creationId="{64D63C65-D8DF-418A-BD8E-D019EE67B51A}"/>
          </ac:spMkLst>
        </pc:spChg>
        <pc:grpChg chg="add mod">
          <ac:chgData name="Lei Peng" userId="581888033ab4c2fd" providerId="LiveId" clId="{55518047-50E7-45F4-86B2-A67D8E4DB459}" dt="2023-04-14T03:33:07.040" v="1605" actId="207"/>
          <ac:grpSpMkLst>
            <pc:docMk/>
            <pc:sldMk cId="1132600136" sldId="257"/>
            <ac:grpSpMk id="17" creationId="{2F288541-9A35-8A9B-EB52-E543088E64A6}"/>
          </ac:grpSpMkLst>
        </pc:grpChg>
        <pc:grpChg chg="add mod">
          <ac:chgData name="Lei Peng" userId="581888033ab4c2fd" providerId="LiveId" clId="{55518047-50E7-45F4-86B2-A67D8E4DB459}" dt="2023-04-14T03:33:07.040" v="1605" actId="207"/>
          <ac:grpSpMkLst>
            <pc:docMk/>
            <pc:sldMk cId="1132600136" sldId="257"/>
            <ac:grpSpMk id="18" creationId="{9D28B728-AD75-BC45-B37C-BDE530399D06}"/>
          </ac:grpSpMkLst>
        </pc:grpChg>
        <pc:grpChg chg="add mod">
          <ac:chgData name="Lei Peng" userId="581888033ab4c2fd" providerId="LiveId" clId="{55518047-50E7-45F4-86B2-A67D8E4DB459}" dt="2023-04-14T03:33:07.040" v="1605" actId="207"/>
          <ac:grpSpMkLst>
            <pc:docMk/>
            <pc:sldMk cId="1132600136" sldId="257"/>
            <ac:grpSpMk id="19" creationId="{F2E7CED7-8E59-7B9F-A8AD-82EE19E15BEE}"/>
          </ac:grpSpMkLst>
        </pc:grpChg>
      </pc:sldChg>
      <pc:sldChg chg="modSp add del mod">
        <pc:chgData name="Lei Peng" userId="581888033ab4c2fd" providerId="LiveId" clId="{55518047-50E7-45F4-86B2-A67D8E4DB459}" dt="2023-04-14T09:00:02.537" v="1934" actId="14100"/>
        <pc:sldMkLst>
          <pc:docMk/>
          <pc:sldMk cId="164899876" sldId="258"/>
        </pc:sldMkLst>
        <pc:spChg chg="mod">
          <ac:chgData name="Lei Peng" userId="581888033ab4c2fd" providerId="LiveId" clId="{55518047-50E7-45F4-86B2-A67D8E4DB459}" dt="2023-04-14T09:00:02.537" v="1934" actId="14100"/>
          <ac:spMkLst>
            <pc:docMk/>
            <pc:sldMk cId="164899876" sldId="258"/>
            <ac:spMk id="2" creationId="{8339483C-2AB3-D1CA-0E94-434347ADFD3A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4" creationId="{9D6CC01A-C571-FFA7-DFC6-D3EBE6E2E5E3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6" creationId="{0E59885C-A5C3-60B7-A620-1C806C51EA04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7" creationId="{F01F369E-8807-FCBD-4423-FE9B84441C6D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9" creationId="{7C2E862F-B4BF-D53E-E570-1E835F45AD7B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10" creationId="{1DFEE2F8-AF40-3F29-3EEF-E64BE169C843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25" creationId="{23AD4509-340A-BCDB-252C-DF4E317D83DA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27" creationId="{2F6826C1-E0A8-2BD3-A240-A511D6490593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42" creationId="{AD53319A-374A-2E7A-E304-0E91BE8DDABE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56" creationId="{4DD1647F-AC94-D257-D69B-8ACDEA54F05B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57" creationId="{ABD216AE-DC8A-F004-156D-1A821DB9E958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58" creationId="{2FC47A73-B95F-8645-8998-A1253B41644E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59" creationId="{CB26AEE6-1AA7-0638-0EC4-E3F8F5F54DCB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60" creationId="{A6249FD4-865C-57D4-4B6A-3E05E909AFF2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61" creationId="{DA51A60C-6170-5C15-0488-DFF57E4F58D7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62" creationId="{066916F6-9A57-19C1-EC5C-F696EE3CC5A4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63" creationId="{45135DC8-5D1E-2FD6-9B93-7A59207E0F05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64" creationId="{88AF184A-6DB8-73FB-1778-F911E21003AB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65" creationId="{C01C316D-FB1C-7D19-8FB8-52349221B1D4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66" creationId="{81E4353C-EA62-8DB2-1EC6-471DB47B1578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67" creationId="{A4BACD0F-FD9A-E4C6-2E29-1D066D3AF03E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68" creationId="{00881886-DFFD-905E-AEA6-17695BDAF6EE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69" creationId="{357A5199-AC7C-D33F-8701-5FC4CF01A7BC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70" creationId="{026EAC2B-2E39-D357-8D19-60DB4D31465A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71" creationId="{B353DFE7-E8AA-CE06-3651-23C7880E6412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72" creationId="{D2C7A26C-F016-9811-370A-1C2E0F9B8231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73" creationId="{413A01A9-B9A3-06A2-3AE3-E42A48AE53B7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74" creationId="{BA3A6E8E-F572-8653-2C6D-06CB05D4C4F8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75" creationId="{0A573B24-28AA-F5E8-7066-27B38AF2E3E5}"/>
          </ac:spMkLst>
        </pc:spChg>
        <pc:spChg chg="mod">
          <ac:chgData name="Lei Peng" userId="581888033ab4c2fd" providerId="LiveId" clId="{55518047-50E7-45F4-86B2-A67D8E4DB459}" dt="2023-04-13T09:44:43.449" v="707" actId="1035"/>
          <ac:spMkLst>
            <pc:docMk/>
            <pc:sldMk cId="164899876" sldId="258"/>
            <ac:spMk id="76" creationId="{DA609F5F-E9B9-3ECA-FD5F-9F588F6DCE07}"/>
          </ac:spMkLst>
        </pc:spChg>
        <pc:graphicFrameChg chg="mod">
          <ac:chgData name="Lei Peng" userId="581888033ab4c2fd" providerId="LiveId" clId="{55518047-50E7-45F4-86B2-A67D8E4DB459}" dt="2023-04-13T09:44:43.449" v="707" actId="1035"/>
          <ac:graphicFrameMkLst>
            <pc:docMk/>
            <pc:sldMk cId="164899876" sldId="258"/>
            <ac:graphicFrameMk id="3" creationId="{3A8234F3-BD96-07A2-0F44-0FF1F78457FF}"/>
          </ac:graphicFrameMkLst>
        </pc:graphicFrameChg>
        <pc:graphicFrameChg chg="mod">
          <ac:chgData name="Lei Peng" userId="581888033ab4c2fd" providerId="LiveId" clId="{55518047-50E7-45F4-86B2-A67D8E4DB459}" dt="2023-04-13T09:44:43.449" v="707" actId="1035"/>
          <ac:graphicFrameMkLst>
            <pc:docMk/>
            <pc:sldMk cId="164899876" sldId="258"/>
            <ac:graphicFrameMk id="5" creationId="{AAC06505-16EC-07EF-C541-9BC33C89C230}"/>
          </ac:graphicFrameMkLst>
        </pc:graphicFrameChg>
        <pc:graphicFrameChg chg="mod">
          <ac:chgData name="Lei Peng" userId="581888033ab4c2fd" providerId="LiveId" clId="{55518047-50E7-45F4-86B2-A67D8E4DB459}" dt="2023-04-13T09:44:43.449" v="707" actId="1035"/>
          <ac:graphicFrameMkLst>
            <pc:docMk/>
            <pc:sldMk cId="164899876" sldId="258"/>
            <ac:graphicFrameMk id="8" creationId="{4CDE474A-2456-1D5B-DA16-424D32CAF877}"/>
          </ac:graphicFrameMkLst>
        </pc:graphicFrameChg>
        <pc:graphicFrameChg chg="mod">
          <ac:chgData name="Lei Peng" userId="581888033ab4c2fd" providerId="LiveId" clId="{55518047-50E7-45F4-86B2-A67D8E4DB459}" dt="2023-04-13T09:44:43.449" v="707" actId="1035"/>
          <ac:graphicFrameMkLst>
            <pc:docMk/>
            <pc:sldMk cId="164899876" sldId="258"/>
            <ac:graphicFrameMk id="26" creationId="{F5C38CA3-C1ED-B606-F1A4-D4CFC2026F9D}"/>
          </ac:graphicFrameMkLst>
        </pc:graphicFrameChg>
        <pc:graphicFrameChg chg="mod">
          <ac:chgData name="Lei Peng" userId="581888033ab4c2fd" providerId="LiveId" clId="{55518047-50E7-45F4-86B2-A67D8E4DB459}" dt="2023-04-13T09:44:43.449" v="707" actId="1035"/>
          <ac:graphicFrameMkLst>
            <pc:docMk/>
            <pc:sldMk cId="164899876" sldId="258"/>
            <ac:graphicFrameMk id="28" creationId="{A62DEA1D-B8FA-F531-9E61-F78741131323}"/>
          </ac:graphicFrameMkLst>
        </pc:graphicFrameChg>
        <pc:graphicFrameChg chg="mod">
          <ac:chgData name="Lei Peng" userId="581888033ab4c2fd" providerId="LiveId" clId="{55518047-50E7-45F4-86B2-A67D8E4DB459}" dt="2023-04-13T09:44:43.449" v="707" actId="1035"/>
          <ac:graphicFrameMkLst>
            <pc:docMk/>
            <pc:sldMk cId="164899876" sldId="258"/>
            <ac:graphicFrameMk id="43" creationId="{14A55E90-5498-A7F3-D4EB-9CB042C4A961}"/>
          </ac:graphicFrameMkLst>
        </pc:graphicFrameChg>
        <pc:cxnChg chg="mod">
          <ac:chgData name="Lei Peng" userId="581888033ab4c2fd" providerId="LiveId" clId="{55518047-50E7-45F4-86B2-A67D8E4DB459}" dt="2023-04-13T09:44:43.449" v="707" actId="1035"/>
          <ac:cxnSpMkLst>
            <pc:docMk/>
            <pc:sldMk cId="164899876" sldId="258"/>
            <ac:cxnSpMk id="30" creationId="{5A9AD474-6DAE-F187-5ECE-BEFE7B77BC5E}"/>
          </ac:cxnSpMkLst>
        </pc:cxnChg>
        <pc:cxnChg chg="mod">
          <ac:chgData name="Lei Peng" userId="581888033ab4c2fd" providerId="LiveId" clId="{55518047-50E7-45F4-86B2-A67D8E4DB459}" dt="2023-04-13T09:44:43.449" v="707" actId="1035"/>
          <ac:cxnSpMkLst>
            <pc:docMk/>
            <pc:sldMk cId="164899876" sldId="258"/>
            <ac:cxnSpMk id="31" creationId="{310CCC4D-4267-5A30-2186-0FA2F8DAF873}"/>
          </ac:cxnSpMkLst>
        </pc:cxnChg>
        <pc:cxnChg chg="mod">
          <ac:chgData name="Lei Peng" userId="581888033ab4c2fd" providerId="LiveId" clId="{55518047-50E7-45F4-86B2-A67D8E4DB459}" dt="2023-04-13T09:44:43.449" v="707" actId="1035"/>
          <ac:cxnSpMkLst>
            <pc:docMk/>
            <pc:sldMk cId="164899876" sldId="258"/>
            <ac:cxnSpMk id="32" creationId="{BF34B9EF-00EE-B28D-713B-0087CC5DDF12}"/>
          </ac:cxnSpMkLst>
        </pc:cxnChg>
        <pc:cxnChg chg="mod">
          <ac:chgData name="Lei Peng" userId="581888033ab4c2fd" providerId="LiveId" clId="{55518047-50E7-45F4-86B2-A67D8E4DB459}" dt="2023-04-13T09:44:43.449" v="707" actId="1035"/>
          <ac:cxnSpMkLst>
            <pc:docMk/>
            <pc:sldMk cId="164899876" sldId="258"/>
            <ac:cxnSpMk id="33" creationId="{2E0F025B-3A84-CCF1-D522-0134DB711D52}"/>
          </ac:cxnSpMkLst>
        </pc:cxnChg>
        <pc:cxnChg chg="mod">
          <ac:chgData name="Lei Peng" userId="581888033ab4c2fd" providerId="LiveId" clId="{55518047-50E7-45F4-86B2-A67D8E4DB459}" dt="2023-04-13T09:44:43.449" v="707" actId="1035"/>
          <ac:cxnSpMkLst>
            <pc:docMk/>
            <pc:sldMk cId="164899876" sldId="258"/>
            <ac:cxnSpMk id="34" creationId="{6A5EAFE9-4247-2C9C-349C-9DA3981B66D0}"/>
          </ac:cxnSpMkLst>
        </pc:cxnChg>
        <pc:cxnChg chg="mod">
          <ac:chgData name="Lei Peng" userId="581888033ab4c2fd" providerId="LiveId" clId="{55518047-50E7-45F4-86B2-A67D8E4DB459}" dt="2023-04-13T09:44:43.449" v="707" actId="1035"/>
          <ac:cxnSpMkLst>
            <pc:docMk/>
            <pc:sldMk cId="164899876" sldId="258"/>
            <ac:cxnSpMk id="35" creationId="{E3377333-AC4A-75FF-69B5-D276470E189B}"/>
          </ac:cxnSpMkLst>
        </pc:cxnChg>
        <pc:cxnChg chg="mod">
          <ac:chgData name="Lei Peng" userId="581888033ab4c2fd" providerId="LiveId" clId="{55518047-50E7-45F4-86B2-A67D8E4DB459}" dt="2023-04-13T09:44:43.449" v="707" actId="1035"/>
          <ac:cxnSpMkLst>
            <pc:docMk/>
            <pc:sldMk cId="164899876" sldId="258"/>
            <ac:cxnSpMk id="36" creationId="{68F68C38-DABC-3413-8D71-34E3E35D9F8F}"/>
          </ac:cxnSpMkLst>
        </pc:cxnChg>
        <pc:cxnChg chg="mod">
          <ac:chgData name="Lei Peng" userId="581888033ab4c2fd" providerId="LiveId" clId="{55518047-50E7-45F4-86B2-A67D8E4DB459}" dt="2023-04-13T09:44:43.449" v="707" actId="1035"/>
          <ac:cxnSpMkLst>
            <pc:docMk/>
            <pc:sldMk cId="164899876" sldId="258"/>
            <ac:cxnSpMk id="37" creationId="{475C4E29-A4C2-48CC-9E5C-333AAA3182ED}"/>
          </ac:cxnSpMkLst>
        </pc:cxnChg>
        <pc:cxnChg chg="mod">
          <ac:chgData name="Lei Peng" userId="581888033ab4c2fd" providerId="LiveId" clId="{55518047-50E7-45F4-86B2-A67D8E4DB459}" dt="2023-04-13T09:44:43.449" v="707" actId="1035"/>
          <ac:cxnSpMkLst>
            <pc:docMk/>
            <pc:sldMk cId="164899876" sldId="258"/>
            <ac:cxnSpMk id="39" creationId="{47099A97-223C-3E2C-C307-CF359BE8666A}"/>
          </ac:cxnSpMkLst>
        </pc:cxnChg>
        <pc:cxnChg chg="mod">
          <ac:chgData name="Lei Peng" userId="581888033ab4c2fd" providerId="LiveId" clId="{55518047-50E7-45F4-86B2-A67D8E4DB459}" dt="2023-04-13T09:44:43.449" v="707" actId="1035"/>
          <ac:cxnSpMkLst>
            <pc:docMk/>
            <pc:sldMk cId="164899876" sldId="258"/>
            <ac:cxnSpMk id="40" creationId="{825AB3E8-4FC8-CBE4-C26E-D18BAF0AB253}"/>
          </ac:cxnSpMkLst>
        </pc:cxnChg>
        <pc:cxnChg chg="mod">
          <ac:chgData name="Lei Peng" userId="581888033ab4c2fd" providerId="LiveId" clId="{55518047-50E7-45F4-86B2-A67D8E4DB459}" dt="2023-04-13T09:44:43.449" v="707" actId="1035"/>
          <ac:cxnSpMkLst>
            <pc:docMk/>
            <pc:sldMk cId="164899876" sldId="258"/>
            <ac:cxnSpMk id="41" creationId="{77E2DF3C-AD8D-85C7-15AE-B1C5B670F01D}"/>
          </ac:cxnSpMkLst>
        </pc:cxnChg>
        <pc:cxnChg chg="mod">
          <ac:chgData name="Lei Peng" userId="581888033ab4c2fd" providerId="LiveId" clId="{55518047-50E7-45F4-86B2-A67D8E4DB459}" dt="2023-04-13T09:44:43.449" v="707" actId="1035"/>
          <ac:cxnSpMkLst>
            <pc:docMk/>
            <pc:sldMk cId="164899876" sldId="258"/>
            <ac:cxnSpMk id="78" creationId="{94D6DEF3-E04B-EF8E-6BEC-79DC63120E2F}"/>
          </ac:cxnSpMkLst>
        </pc:cxnChg>
        <pc:cxnChg chg="mod">
          <ac:chgData name="Lei Peng" userId="581888033ab4c2fd" providerId="LiveId" clId="{55518047-50E7-45F4-86B2-A67D8E4DB459}" dt="2023-04-13T09:44:43.449" v="707" actId="1035"/>
          <ac:cxnSpMkLst>
            <pc:docMk/>
            <pc:sldMk cId="164899876" sldId="258"/>
            <ac:cxnSpMk id="80" creationId="{4BCB0D26-AEB1-E9E9-9015-0FAA328B3616}"/>
          </ac:cxnSpMkLst>
        </pc:cxnChg>
        <pc:cxnChg chg="mod">
          <ac:chgData name="Lei Peng" userId="581888033ab4c2fd" providerId="LiveId" clId="{55518047-50E7-45F4-86B2-A67D8E4DB459}" dt="2023-04-13T09:44:43.449" v="707" actId="1035"/>
          <ac:cxnSpMkLst>
            <pc:docMk/>
            <pc:sldMk cId="164899876" sldId="258"/>
            <ac:cxnSpMk id="82" creationId="{CE333808-C9FB-63A3-E2F1-3EC4BDA20475}"/>
          </ac:cxnSpMkLst>
        </pc:cxnChg>
      </pc:sldChg>
      <pc:sldChg chg="del">
        <pc:chgData name="Lei Peng" userId="581888033ab4c2fd" providerId="LiveId" clId="{55518047-50E7-45F4-86B2-A67D8E4DB459}" dt="2023-04-13T08:54:55.497" v="290" actId="47"/>
        <pc:sldMkLst>
          <pc:docMk/>
          <pc:sldMk cId="897607673" sldId="258"/>
        </pc:sldMkLst>
      </pc:sldChg>
      <pc:sldChg chg="modSp add mod">
        <pc:chgData name="Lei Peng" userId="581888033ab4c2fd" providerId="LiveId" clId="{55518047-50E7-45F4-86B2-A67D8E4DB459}" dt="2023-05-06T08:13:09.178" v="5318"/>
        <pc:sldMkLst>
          <pc:docMk/>
          <pc:sldMk cId="962400769" sldId="259"/>
        </pc:sldMkLst>
        <pc:spChg chg="mod">
          <ac:chgData name="Lei Peng" userId="581888033ab4c2fd" providerId="LiveId" clId="{55518047-50E7-45F4-86B2-A67D8E4DB459}" dt="2023-05-06T08:13:09.178" v="5318"/>
          <ac:spMkLst>
            <pc:docMk/>
            <pc:sldMk cId="962400769" sldId="259"/>
            <ac:spMk id="4" creationId="{74534BD1-784C-4A74-89B9-D66C0B959162}"/>
          </ac:spMkLst>
        </pc:spChg>
      </pc:sldChg>
      <pc:sldChg chg="modSp mod modAnim">
        <pc:chgData name="Lei Peng" userId="581888033ab4c2fd" providerId="LiveId" clId="{55518047-50E7-45F4-86B2-A67D8E4DB459}" dt="2023-05-21T09:23:44.472" v="6303"/>
        <pc:sldMkLst>
          <pc:docMk/>
          <pc:sldMk cId="3860843854" sldId="260"/>
        </pc:sldMkLst>
        <pc:spChg chg="mod">
          <ac:chgData name="Lei Peng" userId="581888033ab4c2fd" providerId="LiveId" clId="{55518047-50E7-45F4-86B2-A67D8E4DB459}" dt="2023-04-13T09:17:30.827" v="485" actId="27636"/>
          <ac:spMkLst>
            <pc:docMk/>
            <pc:sldMk cId="3860843854" sldId="260"/>
            <ac:spMk id="3" creationId="{810680AD-0DB0-44C5-887D-1279F3F90143}"/>
          </ac:spMkLst>
        </pc:spChg>
        <pc:spChg chg="mod">
          <ac:chgData name="Lei Peng" userId="581888033ab4c2fd" providerId="LiveId" clId="{55518047-50E7-45F4-86B2-A67D8E4DB459}" dt="2023-04-13T09:17:30.827" v="486" actId="27636"/>
          <ac:spMkLst>
            <pc:docMk/>
            <pc:sldMk cId="3860843854" sldId="260"/>
            <ac:spMk id="4" creationId="{0FFA8A1B-1EB5-4001-B9BD-00F7C5BB6921}"/>
          </ac:spMkLst>
        </pc:spChg>
        <pc:spChg chg="mod">
          <ac:chgData name="Lei Peng" userId="581888033ab4c2fd" providerId="LiveId" clId="{55518047-50E7-45F4-86B2-A67D8E4DB459}" dt="2023-04-14T03:35:12.492" v="1609" actId="207"/>
          <ac:spMkLst>
            <pc:docMk/>
            <pc:sldMk cId="3860843854" sldId="260"/>
            <ac:spMk id="5" creationId="{501C2452-2AF9-417F-BE7B-05018FD00D0D}"/>
          </ac:spMkLst>
        </pc:spChg>
        <pc:spChg chg="mod">
          <ac:chgData name="Lei Peng" userId="581888033ab4c2fd" providerId="LiveId" clId="{55518047-50E7-45F4-86B2-A67D8E4DB459}" dt="2023-04-14T03:35:12.492" v="1609" actId="207"/>
          <ac:spMkLst>
            <pc:docMk/>
            <pc:sldMk cId="3860843854" sldId="260"/>
            <ac:spMk id="6" creationId="{88A850A8-3CA4-48AE-B9C8-EF9934F3FF4E}"/>
          </ac:spMkLst>
        </pc:spChg>
        <pc:spChg chg="mod">
          <ac:chgData name="Lei Peng" userId="581888033ab4c2fd" providerId="LiveId" clId="{55518047-50E7-45F4-86B2-A67D8E4DB459}" dt="2023-04-14T03:35:12.492" v="1609" actId="207"/>
          <ac:spMkLst>
            <pc:docMk/>
            <pc:sldMk cId="3860843854" sldId="260"/>
            <ac:spMk id="7" creationId="{1C012B06-DD2A-4A82-B2D4-8CE664442AE7}"/>
          </ac:spMkLst>
        </pc:spChg>
        <pc:spChg chg="mod">
          <ac:chgData name="Lei Peng" userId="581888033ab4c2fd" providerId="LiveId" clId="{55518047-50E7-45F4-86B2-A67D8E4DB459}" dt="2023-04-14T03:35:12.492" v="1609" actId="207"/>
          <ac:spMkLst>
            <pc:docMk/>
            <pc:sldMk cId="3860843854" sldId="260"/>
            <ac:spMk id="8" creationId="{A90DBED9-4798-484D-8351-2095B60956C0}"/>
          </ac:spMkLst>
        </pc:spChg>
        <pc:spChg chg="mod">
          <ac:chgData name="Lei Peng" userId="581888033ab4c2fd" providerId="LiveId" clId="{55518047-50E7-45F4-86B2-A67D8E4DB459}" dt="2023-04-14T03:35:12.492" v="1609" actId="207"/>
          <ac:spMkLst>
            <pc:docMk/>
            <pc:sldMk cId="3860843854" sldId="260"/>
            <ac:spMk id="10" creationId="{87CB1EBA-0B75-4BE6-A7F5-2DFA402288FF}"/>
          </ac:spMkLst>
        </pc:spChg>
      </pc:sldChg>
      <pc:sldChg chg="modSp add mod">
        <pc:chgData name="Lei Peng" userId="581888033ab4c2fd" providerId="LiveId" clId="{55518047-50E7-45F4-86B2-A67D8E4DB459}" dt="2023-05-06T08:13:27.525" v="5326"/>
        <pc:sldMkLst>
          <pc:docMk/>
          <pc:sldMk cId="106568261" sldId="261"/>
        </pc:sldMkLst>
        <pc:spChg chg="mod">
          <ac:chgData name="Lei Peng" userId="581888033ab4c2fd" providerId="LiveId" clId="{55518047-50E7-45F4-86B2-A67D8E4DB459}" dt="2023-05-06T08:13:27.525" v="5326"/>
          <ac:spMkLst>
            <pc:docMk/>
            <pc:sldMk cId="106568261" sldId="261"/>
            <ac:spMk id="4" creationId="{DCD3FC53-86AB-4132-AF40-C2B1E2577F5D}"/>
          </ac:spMkLst>
        </pc:spChg>
        <pc:spChg chg="mod">
          <ac:chgData name="Lei Peng" userId="581888033ab4c2fd" providerId="LiveId" clId="{55518047-50E7-45F4-86B2-A67D8E4DB459}" dt="2023-05-06T08:12:01.437" v="5314"/>
          <ac:spMkLst>
            <pc:docMk/>
            <pc:sldMk cId="106568261" sldId="261"/>
            <ac:spMk id="5" creationId="{EC401BE2-03D5-4F40-BC66-2D788E87E221}"/>
          </ac:spMkLst>
        </pc:spChg>
      </pc:sldChg>
      <pc:sldChg chg="addSp delSp modSp mod">
        <pc:chgData name="Lei Peng" userId="581888033ab4c2fd" providerId="LiveId" clId="{55518047-50E7-45F4-86B2-A67D8E4DB459}" dt="2023-05-21T09:15:52.602" v="6298" actId="207"/>
        <pc:sldMkLst>
          <pc:docMk/>
          <pc:sldMk cId="110170993" sldId="262"/>
        </pc:sldMkLst>
        <pc:spChg chg="mod">
          <ac:chgData name="Lei Peng" userId="581888033ab4c2fd" providerId="LiveId" clId="{55518047-50E7-45F4-86B2-A67D8E4DB459}" dt="2023-04-14T02:43:38.042" v="1071" actId="208"/>
          <ac:spMkLst>
            <pc:docMk/>
            <pc:sldMk cId="110170993" sldId="262"/>
            <ac:spMk id="3" creationId="{82C6F0D8-BD65-4BB9-9067-373FA962DD0A}"/>
          </ac:spMkLst>
        </pc:spChg>
        <pc:spChg chg="mod">
          <ac:chgData name="Lei Peng" userId="581888033ab4c2fd" providerId="LiveId" clId="{55518047-50E7-45F4-86B2-A67D8E4DB459}" dt="2023-05-21T09:11:52.648" v="6290"/>
          <ac:spMkLst>
            <pc:docMk/>
            <pc:sldMk cId="110170993" sldId="262"/>
            <ac:spMk id="4" creationId="{B06FD644-63BB-8538-80FF-82BDC185CA36}"/>
          </ac:spMkLst>
        </pc:spChg>
        <pc:spChg chg="mod">
          <ac:chgData name="Lei Peng" userId="581888033ab4c2fd" providerId="LiveId" clId="{55518047-50E7-45F4-86B2-A67D8E4DB459}" dt="2023-04-14T03:54:14.994" v="1660" actId="207"/>
          <ac:spMkLst>
            <pc:docMk/>
            <pc:sldMk cId="110170993" sldId="262"/>
            <ac:spMk id="5" creationId="{710676AA-DB4E-42FD-80B4-ED637AA94D66}"/>
          </ac:spMkLst>
        </pc:spChg>
        <pc:spChg chg="mod">
          <ac:chgData name="Lei Peng" userId="581888033ab4c2fd" providerId="LiveId" clId="{55518047-50E7-45F4-86B2-A67D8E4DB459}" dt="2023-05-21T09:11:52.648" v="6290"/>
          <ac:spMkLst>
            <pc:docMk/>
            <pc:sldMk cId="110170993" sldId="262"/>
            <ac:spMk id="6" creationId="{A7BEDA33-6B58-C4F3-CB43-6381C4F2F0CD}"/>
          </ac:spMkLst>
        </pc:spChg>
        <pc:spChg chg="mod">
          <ac:chgData name="Lei Peng" userId="581888033ab4c2fd" providerId="LiveId" clId="{55518047-50E7-45F4-86B2-A67D8E4DB459}" dt="2023-05-21T09:11:52.648" v="6290"/>
          <ac:spMkLst>
            <pc:docMk/>
            <pc:sldMk cId="110170993" sldId="262"/>
            <ac:spMk id="7" creationId="{70E1876F-359F-BCE6-56C3-C6B374374096}"/>
          </ac:spMkLst>
        </pc:spChg>
        <pc:spChg chg="mod">
          <ac:chgData name="Lei Peng" userId="581888033ab4c2fd" providerId="LiveId" clId="{55518047-50E7-45F4-86B2-A67D8E4DB459}" dt="2023-04-14T03:54:14.994" v="1660" actId="207"/>
          <ac:spMkLst>
            <pc:docMk/>
            <pc:sldMk cId="110170993" sldId="262"/>
            <ac:spMk id="9" creationId="{99D553D3-E6A3-4909-B16A-553B95A76E7B}"/>
          </ac:spMkLst>
        </pc:spChg>
        <pc:spChg chg="mod">
          <ac:chgData name="Lei Peng" userId="581888033ab4c2fd" providerId="LiveId" clId="{55518047-50E7-45F4-86B2-A67D8E4DB459}" dt="2023-05-21T09:11:52.648" v="6290"/>
          <ac:spMkLst>
            <pc:docMk/>
            <pc:sldMk cId="110170993" sldId="262"/>
            <ac:spMk id="10" creationId="{C1C490F7-7F53-0DC9-C69A-89BE4FB5BAB4}"/>
          </ac:spMkLst>
        </pc:spChg>
        <pc:spChg chg="mod">
          <ac:chgData name="Lei Peng" userId="581888033ab4c2fd" providerId="LiveId" clId="{55518047-50E7-45F4-86B2-A67D8E4DB459}" dt="2023-05-21T09:11:52.648" v="6290"/>
          <ac:spMkLst>
            <pc:docMk/>
            <pc:sldMk cId="110170993" sldId="262"/>
            <ac:spMk id="11" creationId="{6E1CDF5C-6457-A925-17D3-115F2D428A13}"/>
          </ac:spMkLst>
        </pc:spChg>
        <pc:spChg chg="mod">
          <ac:chgData name="Lei Peng" userId="581888033ab4c2fd" providerId="LiveId" clId="{55518047-50E7-45F4-86B2-A67D8E4DB459}" dt="2023-05-21T09:11:52.648" v="6290"/>
          <ac:spMkLst>
            <pc:docMk/>
            <pc:sldMk cId="110170993" sldId="262"/>
            <ac:spMk id="12" creationId="{E03E550E-A8A9-8EDC-AB6F-E761EE07B1E8}"/>
          </ac:spMkLst>
        </pc:spChg>
        <pc:spChg chg="mod">
          <ac:chgData name="Lei Peng" userId="581888033ab4c2fd" providerId="LiveId" clId="{55518047-50E7-45F4-86B2-A67D8E4DB459}" dt="2023-04-14T07:18:07.577" v="1886" actId="207"/>
          <ac:spMkLst>
            <pc:docMk/>
            <pc:sldMk cId="110170993" sldId="262"/>
            <ac:spMk id="13" creationId="{31E5C91B-AFB2-4BC5-B314-595C55B33778}"/>
          </ac:spMkLst>
        </pc:spChg>
        <pc:spChg chg="mod">
          <ac:chgData name="Lei Peng" userId="581888033ab4c2fd" providerId="LiveId" clId="{55518047-50E7-45F4-86B2-A67D8E4DB459}" dt="2023-04-14T02:43:38.042" v="1071" actId="208"/>
          <ac:spMkLst>
            <pc:docMk/>
            <pc:sldMk cId="110170993" sldId="262"/>
            <ac:spMk id="14" creationId="{F6A406ED-8D29-4AD4-A29D-D3B809B63CB8}"/>
          </ac:spMkLst>
        </pc:spChg>
        <pc:spChg chg="mod">
          <ac:chgData name="Lei Peng" userId="581888033ab4c2fd" providerId="LiveId" clId="{55518047-50E7-45F4-86B2-A67D8E4DB459}" dt="2023-05-21T09:15:52.602" v="6298" actId="207"/>
          <ac:spMkLst>
            <pc:docMk/>
            <pc:sldMk cId="110170993" sldId="262"/>
            <ac:spMk id="15" creationId="{57027596-3328-484C-8F8A-8F8727CFE18D}"/>
          </ac:spMkLst>
        </pc:spChg>
        <pc:spChg chg="mod">
          <ac:chgData name="Lei Peng" userId="581888033ab4c2fd" providerId="LiveId" clId="{55518047-50E7-45F4-86B2-A67D8E4DB459}" dt="2023-05-21T09:15:52.602" v="6298" actId="207"/>
          <ac:spMkLst>
            <pc:docMk/>
            <pc:sldMk cId="110170993" sldId="262"/>
            <ac:spMk id="16" creationId="{15AE238A-E2F6-4FB8-A1CB-3A9A9DF5C3CC}"/>
          </ac:spMkLst>
        </pc:spChg>
        <pc:spChg chg="mod">
          <ac:chgData name="Lei Peng" userId="581888033ab4c2fd" providerId="LiveId" clId="{55518047-50E7-45F4-86B2-A67D8E4DB459}" dt="2023-05-21T09:15:52.602" v="6298" actId="207"/>
          <ac:spMkLst>
            <pc:docMk/>
            <pc:sldMk cId="110170993" sldId="262"/>
            <ac:spMk id="17" creationId="{68AB7613-66AC-4190-9003-DA86C8C6BDF2}"/>
          </ac:spMkLst>
        </pc:spChg>
        <pc:spChg chg="mod">
          <ac:chgData name="Lei Peng" userId="581888033ab4c2fd" providerId="LiveId" clId="{55518047-50E7-45F4-86B2-A67D8E4DB459}" dt="2023-05-21T09:11:52.648" v="6290"/>
          <ac:spMkLst>
            <pc:docMk/>
            <pc:sldMk cId="110170993" sldId="262"/>
            <ac:spMk id="18" creationId="{2C51195C-75C0-2065-5DD6-4ACADC28008D}"/>
          </ac:spMkLst>
        </pc:spChg>
        <pc:spChg chg="mod">
          <ac:chgData name="Lei Peng" userId="581888033ab4c2fd" providerId="LiveId" clId="{55518047-50E7-45F4-86B2-A67D8E4DB459}" dt="2023-04-14T03:54:14.994" v="1660" actId="207"/>
          <ac:spMkLst>
            <pc:docMk/>
            <pc:sldMk cId="110170993" sldId="262"/>
            <ac:spMk id="19" creationId="{F5812448-BE5E-4C10-875D-C1B7F5259F2B}"/>
          </ac:spMkLst>
        </pc:spChg>
        <pc:spChg chg="mod">
          <ac:chgData name="Lei Peng" userId="581888033ab4c2fd" providerId="LiveId" clId="{55518047-50E7-45F4-86B2-A67D8E4DB459}" dt="2023-04-14T02:41:44.341" v="1069"/>
          <ac:spMkLst>
            <pc:docMk/>
            <pc:sldMk cId="110170993" sldId="262"/>
            <ac:spMk id="20" creationId="{69001828-882B-4800-923D-4122C1A22FD6}"/>
          </ac:spMkLst>
        </pc:spChg>
        <pc:spChg chg="mod">
          <ac:chgData name="Lei Peng" userId="581888033ab4c2fd" providerId="LiveId" clId="{55518047-50E7-45F4-86B2-A67D8E4DB459}" dt="2023-05-21T09:11:52.648" v="6290"/>
          <ac:spMkLst>
            <pc:docMk/>
            <pc:sldMk cId="110170993" sldId="262"/>
            <ac:spMk id="21" creationId="{DA5BA3F2-AE17-6318-5C66-07A00776B423}"/>
          </ac:spMkLst>
        </pc:spChg>
        <pc:spChg chg="mod">
          <ac:chgData name="Lei Peng" userId="581888033ab4c2fd" providerId="LiveId" clId="{55518047-50E7-45F4-86B2-A67D8E4DB459}" dt="2023-04-14T03:54:14.994" v="1660" actId="207"/>
          <ac:spMkLst>
            <pc:docMk/>
            <pc:sldMk cId="110170993" sldId="262"/>
            <ac:spMk id="22" creationId="{70E54755-F42B-451B-9F52-206447E2C800}"/>
          </ac:spMkLst>
        </pc:spChg>
        <pc:spChg chg="mod">
          <ac:chgData name="Lei Peng" userId="581888033ab4c2fd" providerId="LiveId" clId="{55518047-50E7-45F4-86B2-A67D8E4DB459}" dt="2023-04-14T03:54:14.994" v="1660" actId="207"/>
          <ac:spMkLst>
            <pc:docMk/>
            <pc:sldMk cId="110170993" sldId="262"/>
            <ac:spMk id="23" creationId="{72B207D1-679C-4B7F-B436-FC278ACF9F98}"/>
          </ac:spMkLst>
        </pc:spChg>
        <pc:spChg chg="mod">
          <ac:chgData name="Lei Peng" userId="581888033ab4c2fd" providerId="LiveId" clId="{55518047-50E7-45F4-86B2-A67D8E4DB459}" dt="2023-05-21T09:11:52.648" v="6290"/>
          <ac:spMkLst>
            <pc:docMk/>
            <pc:sldMk cId="110170993" sldId="262"/>
            <ac:spMk id="24" creationId="{B2F5E708-CFDB-05C7-DBFC-55AD3FD8EEC4}"/>
          </ac:spMkLst>
        </pc:spChg>
        <pc:spChg chg="mod">
          <ac:chgData name="Lei Peng" userId="581888033ab4c2fd" providerId="LiveId" clId="{55518047-50E7-45F4-86B2-A67D8E4DB459}" dt="2023-05-21T09:11:52.648" v="6290"/>
          <ac:spMkLst>
            <pc:docMk/>
            <pc:sldMk cId="110170993" sldId="262"/>
            <ac:spMk id="25" creationId="{6E1F459D-6DE6-98F6-312A-F4E4E96A7FB5}"/>
          </ac:spMkLst>
        </pc:spChg>
        <pc:spChg chg="mod">
          <ac:chgData name="Lei Peng" userId="581888033ab4c2fd" providerId="LiveId" clId="{55518047-50E7-45F4-86B2-A67D8E4DB459}" dt="2023-05-21T09:14:05.015" v="6297" actId="207"/>
          <ac:spMkLst>
            <pc:docMk/>
            <pc:sldMk cId="110170993" sldId="262"/>
            <ac:spMk id="28" creationId="{20CEAA6C-5C53-4CF4-9595-E617D2A390EB}"/>
          </ac:spMkLst>
        </pc:spChg>
        <pc:spChg chg="mod topLvl">
          <ac:chgData name="Lei Peng" userId="581888033ab4c2fd" providerId="LiveId" clId="{55518047-50E7-45F4-86B2-A67D8E4DB459}" dt="2023-05-21T09:10:52.863" v="6286" actId="165"/>
          <ac:spMkLst>
            <pc:docMk/>
            <pc:sldMk cId="110170993" sldId="262"/>
            <ac:spMk id="34" creationId="{7FE59D7A-F3BF-408B-9C06-31E12F766149}"/>
          </ac:spMkLst>
        </pc:spChg>
        <pc:spChg chg="mod topLvl">
          <ac:chgData name="Lei Peng" userId="581888033ab4c2fd" providerId="LiveId" clId="{55518047-50E7-45F4-86B2-A67D8E4DB459}" dt="2023-05-21T09:12:15.148" v="6291" actId="207"/>
          <ac:spMkLst>
            <pc:docMk/>
            <pc:sldMk cId="110170993" sldId="262"/>
            <ac:spMk id="35" creationId="{DC35672E-7C3C-4D07-9E6F-599BB0375CCF}"/>
          </ac:spMkLst>
        </pc:spChg>
        <pc:spChg chg="mod">
          <ac:chgData name="Lei Peng" userId="581888033ab4c2fd" providerId="LiveId" clId="{55518047-50E7-45F4-86B2-A67D8E4DB459}" dt="2023-04-14T07:18:16.783" v="1887" actId="207"/>
          <ac:spMkLst>
            <pc:docMk/>
            <pc:sldMk cId="110170993" sldId="262"/>
            <ac:spMk id="39" creationId="{04D49F67-BD9F-4956-9F0C-B3627E9145BB}"/>
          </ac:spMkLst>
        </pc:spChg>
        <pc:spChg chg="mod">
          <ac:chgData name="Lei Peng" userId="581888033ab4c2fd" providerId="LiveId" clId="{55518047-50E7-45F4-86B2-A67D8E4DB459}" dt="2023-05-21T09:15:52.602" v="6298" actId="207"/>
          <ac:spMkLst>
            <pc:docMk/>
            <pc:sldMk cId="110170993" sldId="262"/>
            <ac:spMk id="50" creationId="{94A05471-F60D-44F9-97F5-27F111EB2523}"/>
          </ac:spMkLst>
        </pc:spChg>
        <pc:spChg chg="mod">
          <ac:chgData name="Lei Peng" userId="581888033ab4c2fd" providerId="LiveId" clId="{55518047-50E7-45F4-86B2-A67D8E4DB459}" dt="2023-05-21T09:14:05.015" v="6297" actId="207"/>
          <ac:spMkLst>
            <pc:docMk/>
            <pc:sldMk cId="110170993" sldId="262"/>
            <ac:spMk id="66" creationId="{4A8E118E-2961-4A60-9FDC-E96D77DD4411}"/>
          </ac:spMkLst>
        </pc:spChg>
        <pc:spChg chg="mod">
          <ac:chgData name="Lei Peng" userId="581888033ab4c2fd" providerId="LiveId" clId="{55518047-50E7-45F4-86B2-A67D8E4DB459}" dt="2023-05-21T09:14:05.015" v="6297" actId="207"/>
          <ac:spMkLst>
            <pc:docMk/>
            <pc:sldMk cId="110170993" sldId="262"/>
            <ac:spMk id="67" creationId="{E5A6D890-74E0-403B-A6FF-9C255A2B737E}"/>
          </ac:spMkLst>
        </pc:spChg>
        <pc:spChg chg="mod">
          <ac:chgData name="Lei Peng" userId="581888033ab4c2fd" providerId="LiveId" clId="{55518047-50E7-45F4-86B2-A67D8E4DB459}" dt="2023-05-21T09:14:05.015" v="6297" actId="207"/>
          <ac:spMkLst>
            <pc:docMk/>
            <pc:sldMk cId="110170993" sldId="262"/>
            <ac:spMk id="68" creationId="{2BB6CE26-F684-4B16-B6D1-135F6D62690B}"/>
          </ac:spMkLst>
        </pc:spChg>
        <pc:spChg chg="mod">
          <ac:chgData name="Lei Peng" userId="581888033ab4c2fd" providerId="LiveId" clId="{55518047-50E7-45F4-86B2-A67D8E4DB459}" dt="2023-05-21T09:14:05.015" v="6297" actId="207"/>
          <ac:spMkLst>
            <pc:docMk/>
            <pc:sldMk cId="110170993" sldId="262"/>
            <ac:spMk id="69" creationId="{7EC45ACF-5246-431C-ADCB-D37BC543777D}"/>
          </ac:spMkLst>
        </pc:spChg>
        <pc:spChg chg="mod">
          <ac:chgData name="Lei Peng" userId="581888033ab4c2fd" providerId="LiveId" clId="{55518047-50E7-45F4-86B2-A67D8E4DB459}" dt="2023-04-14T02:43:38.042" v="1071" actId="208"/>
          <ac:spMkLst>
            <pc:docMk/>
            <pc:sldMk cId="110170993" sldId="262"/>
            <ac:spMk id="102" creationId="{D5B1B9D3-D5AC-4FD4-8ABA-8056880A07A3}"/>
          </ac:spMkLst>
        </pc:spChg>
        <pc:spChg chg="mod topLvl">
          <ac:chgData name="Lei Peng" userId="581888033ab4c2fd" providerId="LiveId" clId="{55518047-50E7-45F4-86B2-A67D8E4DB459}" dt="2023-05-21T09:12:15.148" v="6291" actId="207"/>
          <ac:spMkLst>
            <pc:docMk/>
            <pc:sldMk cId="110170993" sldId="262"/>
            <ac:spMk id="104" creationId="{3BC771C3-89B6-4878-897D-63A563CB9BA3}"/>
          </ac:spMkLst>
        </pc:spChg>
        <pc:spChg chg="mod topLvl">
          <ac:chgData name="Lei Peng" userId="581888033ab4c2fd" providerId="LiveId" clId="{55518047-50E7-45F4-86B2-A67D8E4DB459}" dt="2023-05-21T09:12:15.148" v="6291" actId="207"/>
          <ac:spMkLst>
            <pc:docMk/>
            <pc:sldMk cId="110170993" sldId="262"/>
            <ac:spMk id="105" creationId="{8250AB29-F026-43F9-838E-CB194D899FEB}"/>
          </ac:spMkLst>
        </pc:spChg>
        <pc:spChg chg="mod topLvl">
          <ac:chgData name="Lei Peng" userId="581888033ab4c2fd" providerId="LiveId" clId="{55518047-50E7-45F4-86B2-A67D8E4DB459}" dt="2023-05-21T09:12:15.148" v="6291" actId="207"/>
          <ac:spMkLst>
            <pc:docMk/>
            <pc:sldMk cId="110170993" sldId="262"/>
            <ac:spMk id="106" creationId="{B2CD20D9-EB26-4009-B1B9-94829B369DA9}"/>
          </ac:spMkLst>
        </pc:spChg>
        <pc:spChg chg="mod topLvl">
          <ac:chgData name="Lei Peng" userId="581888033ab4c2fd" providerId="LiveId" clId="{55518047-50E7-45F4-86B2-A67D8E4DB459}" dt="2023-05-21T09:12:15.148" v="6291" actId="207"/>
          <ac:spMkLst>
            <pc:docMk/>
            <pc:sldMk cId="110170993" sldId="262"/>
            <ac:spMk id="107" creationId="{A2D2BB8C-83AB-4D5C-A807-9F947A54DFC9}"/>
          </ac:spMkLst>
        </pc:spChg>
        <pc:spChg chg="mod topLvl">
          <ac:chgData name="Lei Peng" userId="581888033ab4c2fd" providerId="LiveId" clId="{55518047-50E7-45F4-86B2-A67D8E4DB459}" dt="2023-05-21T09:12:15.148" v="6291" actId="207"/>
          <ac:spMkLst>
            <pc:docMk/>
            <pc:sldMk cId="110170993" sldId="262"/>
            <ac:spMk id="108" creationId="{D4C0F4EB-063D-480A-9B09-B291BA7E11BE}"/>
          </ac:spMkLst>
        </pc:spChg>
        <pc:spChg chg="mod topLvl">
          <ac:chgData name="Lei Peng" userId="581888033ab4c2fd" providerId="LiveId" clId="{55518047-50E7-45F4-86B2-A67D8E4DB459}" dt="2023-05-21T09:12:15.148" v="6291" actId="207"/>
          <ac:spMkLst>
            <pc:docMk/>
            <pc:sldMk cId="110170993" sldId="262"/>
            <ac:spMk id="109" creationId="{3BDBF114-DD3D-41A0-8355-E4DE5311B08C}"/>
          </ac:spMkLst>
        </pc:spChg>
        <pc:spChg chg="mod topLvl">
          <ac:chgData name="Lei Peng" userId="581888033ab4c2fd" providerId="LiveId" clId="{55518047-50E7-45F4-86B2-A67D8E4DB459}" dt="2023-05-21T09:12:15.148" v="6291" actId="207"/>
          <ac:spMkLst>
            <pc:docMk/>
            <pc:sldMk cId="110170993" sldId="262"/>
            <ac:spMk id="110" creationId="{4133EA33-ABF2-4C8C-8F55-3D227467C216}"/>
          </ac:spMkLst>
        </pc:spChg>
        <pc:spChg chg="mod topLvl">
          <ac:chgData name="Lei Peng" userId="581888033ab4c2fd" providerId="LiveId" clId="{55518047-50E7-45F4-86B2-A67D8E4DB459}" dt="2023-05-21T09:12:15.148" v="6291" actId="207"/>
          <ac:spMkLst>
            <pc:docMk/>
            <pc:sldMk cId="110170993" sldId="262"/>
            <ac:spMk id="111" creationId="{3AA323E8-F4AF-49FB-8844-C980C02056EE}"/>
          </ac:spMkLst>
        </pc:spChg>
        <pc:spChg chg="mod topLvl">
          <ac:chgData name="Lei Peng" userId="581888033ab4c2fd" providerId="LiveId" clId="{55518047-50E7-45F4-86B2-A67D8E4DB459}" dt="2023-05-21T09:12:15.148" v="6291" actId="207"/>
          <ac:spMkLst>
            <pc:docMk/>
            <pc:sldMk cId="110170993" sldId="262"/>
            <ac:spMk id="112" creationId="{199996E9-B922-4751-96C1-2EDBC6835A3B}"/>
          </ac:spMkLst>
        </pc:spChg>
        <pc:spChg chg="mod topLvl">
          <ac:chgData name="Lei Peng" userId="581888033ab4c2fd" providerId="LiveId" clId="{55518047-50E7-45F4-86B2-A67D8E4DB459}" dt="2023-05-21T09:12:15.148" v="6291" actId="207"/>
          <ac:spMkLst>
            <pc:docMk/>
            <pc:sldMk cId="110170993" sldId="262"/>
            <ac:spMk id="124" creationId="{758E148C-CCEC-4BC3-B49D-7D63192FC2E1}"/>
          </ac:spMkLst>
        </pc:spChg>
        <pc:spChg chg="mod topLvl">
          <ac:chgData name="Lei Peng" userId="581888033ab4c2fd" providerId="LiveId" clId="{55518047-50E7-45F4-86B2-A67D8E4DB459}" dt="2023-05-21T09:12:15.148" v="6291" actId="207"/>
          <ac:spMkLst>
            <pc:docMk/>
            <pc:sldMk cId="110170993" sldId="262"/>
            <ac:spMk id="125" creationId="{216ECA56-275B-49EE-8EDD-5E1DD055A1F1}"/>
          </ac:spMkLst>
        </pc:spChg>
        <pc:spChg chg="mod topLvl">
          <ac:chgData name="Lei Peng" userId="581888033ab4c2fd" providerId="LiveId" clId="{55518047-50E7-45F4-86B2-A67D8E4DB459}" dt="2023-05-21T09:12:15.148" v="6291" actId="207"/>
          <ac:spMkLst>
            <pc:docMk/>
            <pc:sldMk cId="110170993" sldId="262"/>
            <ac:spMk id="126" creationId="{76234257-C3B9-4B42-A102-3BC113E8E75E}"/>
          </ac:spMkLst>
        </pc:spChg>
        <pc:spChg chg="mod topLvl">
          <ac:chgData name="Lei Peng" userId="581888033ab4c2fd" providerId="LiveId" clId="{55518047-50E7-45F4-86B2-A67D8E4DB459}" dt="2023-05-21T09:12:15.148" v="6291" actId="207"/>
          <ac:spMkLst>
            <pc:docMk/>
            <pc:sldMk cId="110170993" sldId="262"/>
            <ac:spMk id="127" creationId="{E23592AA-C739-47F1-803C-7ED754F918C6}"/>
          </ac:spMkLst>
        </pc:spChg>
        <pc:spChg chg="mod topLvl">
          <ac:chgData name="Lei Peng" userId="581888033ab4c2fd" providerId="LiveId" clId="{55518047-50E7-45F4-86B2-A67D8E4DB459}" dt="2023-05-21T09:12:15.148" v="6291" actId="207"/>
          <ac:spMkLst>
            <pc:docMk/>
            <pc:sldMk cId="110170993" sldId="262"/>
            <ac:spMk id="128" creationId="{917F04E8-DE33-4B40-9F76-19C56D250141}"/>
          </ac:spMkLst>
        </pc:spChg>
        <pc:spChg chg="mod topLvl">
          <ac:chgData name="Lei Peng" userId="581888033ab4c2fd" providerId="LiveId" clId="{55518047-50E7-45F4-86B2-A67D8E4DB459}" dt="2023-05-21T09:12:15.148" v="6291" actId="207"/>
          <ac:spMkLst>
            <pc:docMk/>
            <pc:sldMk cId="110170993" sldId="262"/>
            <ac:spMk id="129" creationId="{ADBD7061-27E4-4430-846B-95EFD2733FB8}"/>
          </ac:spMkLst>
        </pc:spChg>
        <pc:spChg chg="mod topLvl">
          <ac:chgData name="Lei Peng" userId="581888033ab4c2fd" providerId="LiveId" clId="{55518047-50E7-45F4-86B2-A67D8E4DB459}" dt="2023-05-21T09:12:15.148" v="6291" actId="207"/>
          <ac:spMkLst>
            <pc:docMk/>
            <pc:sldMk cId="110170993" sldId="262"/>
            <ac:spMk id="130" creationId="{2B5E1ABD-C629-4039-BF8C-F94B8DFD971A}"/>
          </ac:spMkLst>
        </pc:spChg>
        <pc:spChg chg="mod topLvl">
          <ac:chgData name="Lei Peng" userId="581888033ab4c2fd" providerId="LiveId" clId="{55518047-50E7-45F4-86B2-A67D8E4DB459}" dt="2023-05-21T09:12:15.148" v="6291" actId="207"/>
          <ac:spMkLst>
            <pc:docMk/>
            <pc:sldMk cId="110170993" sldId="262"/>
            <ac:spMk id="131" creationId="{DF10E10E-CC41-467B-B209-E8C742B7CE52}"/>
          </ac:spMkLst>
        </pc:spChg>
        <pc:spChg chg="mod topLvl">
          <ac:chgData name="Lei Peng" userId="581888033ab4c2fd" providerId="LiveId" clId="{55518047-50E7-45F4-86B2-A67D8E4DB459}" dt="2023-05-21T09:12:15.148" v="6291" actId="207"/>
          <ac:spMkLst>
            <pc:docMk/>
            <pc:sldMk cId="110170993" sldId="262"/>
            <ac:spMk id="132" creationId="{2333BF9F-4A8A-4780-9F8D-F50814CF464D}"/>
          </ac:spMkLst>
        </pc:spChg>
        <pc:spChg chg="mod topLvl">
          <ac:chgData name="Lei Peng" userId="581888033ab4c2fd" providerId="LiveId" clId="{55518047-50E7-45F4-86B2-A67D8E4DB459}" dt="2023-05-21T09:12:15.148" v="6291" actId="207"/>
          <ac:spMkLst>
            <pc:docMk/>
            <pc:sldMk cId="110170993" sldId="262"/>
            <ac:spMk id="133" creationId="{10AD22BC-F513-4ADF-BF73-3A5DE58C41EF}"/>
          </ac:spMkLst>
        </pc:spChg>
        <pc:spChg chg="mod topLvl">
          <ac:chgData name="Lei Peng" userId="581888033ab4c2fd" providerId="LiveId" clId="{55518047-50E7-45F4-86B2-A67D8E4DB459}" dt="2023-05-21T09:12:15.148" v="6291" actId="207"/>
          <ac:spMkLst>
            <pc:docMk/>
            <pc:sldMk cId="110170993" sldId="262"/>
            <ac:spMk id="135" creationId="{15549AF3-D95F-409C-AD2D-53DF7F5146FA}"/>
          </ac:spMkLst>
        </pc:spChg>
        <pc:spChg chg="mod topLvl">
          <ac:chgData name="Lei Peng" userId="581888033ab4c2fd" providerId="LiveId" clId="{55518047-50E7-45F4-86B2-A67D8E4DB459}" dt="2023-05-21T09:12:15.148" v="6291" actId="207"/>
          <ac:spMkLst>
            <pc:docMk/>
            <pc:sldMk cId="110170993" sldId="262"/>
            <ac:spMk id="136" creationId="{08C75A3A-79C6-41ED-85FF-44B3AF74E6F0}"/>
          </ac:spMkLst>
        </pc:spChg>
        <pc:spChg chg="mod topLvl">
          <ac:chgData name="Lei Peng" userId="581888033ab4c2fd" providerId="LiveId" clId="{55518047-50E7-45F4-86B2-A67D8E4DB459}" dt="2023-05-21T09:12:15.148" v="6291" actId="207"/>
          <ac:spMkLst>
            <pc:docMk/>
            <pc:sldMk cId="110170993" sldId="262"/>
            <ac:spMk id="137" creationId="{05BAC72D-78C8-4DEF-A506-6D09791B7A5C}"/>
          </ac:spMkLst>
        </pc:spChg>
        <pc:spChg chg="mod topLvl">
          <ac:chgData name="Lei Peng" userId="581888033ab4c2fd" providerId="LiveId" clId="{55518047-50E7-45F4-86B2-A67D8E4DB459}" dt="2023-05-21T09:12:15.148" v="6291" actId="207"/>
          <ac:spMkLst>
            <pc:docMk/>
            <pc:sldMk cId="110170993" sldId="262"/>
            <ac:spMk id="142" creationId="{A6CFEF2C-B328-4A7F-BE26-1332670857B0}"/>
          </ac:spMkLst>
        </pc:spChg>
        <pc:spChg chg="mod topLvl">
          <ac:chgData name="Lei Peng" userId="581888033ab4c2fd" providerId="LiveId" clId="{55518047-50E7-45F4-86B2-A67D8E4DB459}" dt="2023-05-21T09:12:15.148" v="6291" actId="207"/>
          <ac:spMkLst>
            <pc:docMk/>
            <pc:sldMk cId="110170993" sldId="262"/>
            <ac:spMk id="143" creationId="{589625FF-05F1-4100-BF5A-3773E72AEC01}"/>
          </ac:spMkLst>
        </pc:spChg>
        <pc:spChg chg="mod topLvl">
          <ac:chgData name="Lei Peng" userId="581888033ab4c2fd" providerId="LiveId" clId="{55518047-50E7-45F4-86B2-A67D8E4DB459}" dt="2023-05-21T09:12:15.148" v="6291" actId="207"/>
          <ac:spMkLst>
            <pc:docMk/>
            <pc:sldMk cId="110170993" sldId="262"/>
            <ac:spMk id="144" creationId="{D4CE576C-9946-4305-BC5D-47190334E27A}"/>
          </ac:spMkLst>
        </pc:spChg>
        <pc:spChg chg="mod">
          <ac:chgData name="Lei Peng" userId="581888033ab4c2fd" providerId="LiveId" clId="{55518047-50E7-45F4-86B2-A67D8E4DB459}" dt="2023-05-21T09:12:55.168" v="6293" actId="207"/>
          <ac:spMkLst>
            <pc:docMk/>
            <pc:sldMk cId="110170993" sldId="262"/>
            <ac:spMk id="145" creationId="{F19BD707-0518-4677-8F57-622677C5CB29}"/>
          </ac:spMkLst>
        </pc:spChg>
        <pc:spChg chg="mod">
          <ac:chgData name="Lei Peng" userId="581888033ab4c2fd" providerId="LiveId" clId="{55518047-50E7-45F4-86B2-A67D8E4DB459}" dt="2023-05-21T09:12:55.168" v="6293" actId="207"/>
          <ac:spMkLst>
            <pc:docMk/>
            <pc:sldMk cId="110170993" sldId="262"/>
            <ac:spMk id="146" creationId="{DEBE638C-E76A-4320-8A35-D87B87535887}"/>
          </ac:spMkLst>
        </pc:spChg>
        <pc:spChg chg="mod">
          <ac:chgData name="Lei Peng" userId="581888033ab4c2fd" providerId="LiveId" clId="{55518047-50E7-45F4-86B2-A67D8E4DB459}" dt="2023-05-21T09:12:55.168" v="6293" actId="207"/>
          <ac:spMkLst>
            <pc:docMk/>
            <pc:sldMk cId="110170993" sldId="262"/>
            <ac:spMk id="147" creationId="{702207B2-B188-405B-A975-BB899864FDCC}"/>
          </ac:spMkLst>
        </pc:spChg>
        <pc:spChg chg="mod">
          <ac:chgData name="Lei Peng" userId="581888033ab4c2fd" providerId="LiveId" clId="{55518047-50E7-45F4-86B2-A67D8E4DB459}" dt="2023-05-21T09:12:55.168" v="6293" actId="207"/>
          <ac:spMkLst>
            <pc:docMk/>
            <pc:sldMk cId="110170993" sldId="262"/>
            <ac:spMk id="148" creationId="{690FED80-267B-4B5B-AF7F-4853F4EE466F}"/>
          </ac:spMkLst>
        </pc:spChg>
        <pc:spChg chg="mod">
          <ac:chgData name="Lei Peng" userId="581888033ab4c2fd" providerId="LiveId" clId="{55518047-50E7-45F4-86B2-A67D8E4DB459}" dt="2023-05-21T09:12:55.168" v="6293" actId="207"/>
          <ac:spMkLst>
            <pc:docMk/>
            <pc:sldMk cId="110170993" sldId="262"/>
            <ac:spMk id="149" creationId="{D9613816-4204-4196-8681-BF0B1E181D75}"/>
          </ac:spMkLst>
        </pc:spChg>
        <pc:spChg chg="mod">
          <ac:chgData name="Lei Peng" userId="581888033ab4c2fd" providerId="LiveId" clId="{55518047-50E7-45F4-86B2-A67D8E4DB459}" dt="2023-05-21T09:15:52.602" v="6298" actId="207"/>
          <ac:spMkLst>
            <pc:docMk/>
            <pc:sldMk cId="110170993" sldId="262"/>
            <ac:spMk id="150" creationId="{78EB4BAC-831F-4BC2-8924-060A13CCC19A}"/>
          </ac:spMkLst>
        </pc:spChg>
        <pc:spChg chg="mod">
          <ac:chgData name="Lei Peng" userId="581888033ab4c2fd" providerId="LiveId" clId="{55518047-50E7-45F4-86B2-A67D8E4DB459}" dt="2023-05-21T09:15:52.602" v="6298" actId="207"/>
          <ac:spMkLst>
            <pc:docMk/>
            <pc:sldMk cId="110170993" sldId="262"/>
            <ac:spMk id="151" creationId="{FEB7CD4D-280D-4C96-BEAE-9C71C3422891}"/>
          </ac:spMkLst>
        </pc:spChg>
        <pc:spChg chg="mod">
          <ac:chgData name="Lei Peng" userId="581888033ab4c2fd" providerId="LiveId" clId="{55518047-50E7-45F4-86B2-A67D8E4DB459}" dt="2023-05-21T09:15:52.602" v="6298" actId="207"/>
          <ac:spMkLst>
            <pc:docMk/>
            <pc:sldMk cId="110170993" sldId="262"/>
            <ac:spMk id="152" creationId="{99604A11-64DA-465C-9C8B-EF2EEAEBA3ED}"/>
          </ac:spMkLst>
        </pc:spChg>
        <pc:spChg chg="mod">
          <ac:chgData name="Lei Peng" userId="581888033ab4c2fd" providerId="LiveId" clId="{55518047-50E7-45F4-86B2-A67D8E4DB459}" dt="2023-05-21T09:15:52.602" v="6298" actId="207"/>
          <ac:spMkLst>
            <pc:docMk/>
            <pc:sldMk cId="110170993" sldId="262"/>
            <ac:spMk id="153" creationId="{7BAF95A5-67A6-4A6D-A528-C21C9D6A97E9}"/>
          </ac:spMkLst>
        </pc:spChg>
        <pc:grpChg chg="add del mod">
          <ac:chgData name="Lei Peng" userId="581888033ab4c2fd" providerId="LiveId" clId="{55518047-50E7-45F4-86B2-A67D8E4DB459}" dt="2023-05-21T09:12:21.313" v="6292" actId="478"/>
          <ac:grpSpMkLst>
            <pc:docMk/>
            <pc:sldMk cId="110170993" sldId="262"/>
            <ac:grpSpMk id="2" creationId="{5AC1DC89-BF46-AA31-EB43-03719C43A96B}"/>
          </ac:grpSpMkLst>
        </pc:grpChg>
        <pc:grpChg chg="add del mod topLvl">
          <ac:chgData name="Lei Peng" userId="581888033ab4c2fd" providerId="LiveId" clId="{55518047-50E7-45F4-86B2-A67D8E4DB459}" dt="2023-05-21T09:12:15.148" v="6291" actId="207"/>
          <ac:grpSpMkLst>
            <pc:docMk/>
            <pc:sldMk cId="110170993" sldId="262"/>
            <ac:grpSpMk id="38" creationId="{49978833-C966-4BB3-8470-9D2F87238510}"/>
          </ac:grpSpMkLst>
        </pc:grpChg>
        <pc:grpChg chg="del mod">
          <ac:chgData name="Lei Peng" userId="581888033ab4c2fd" providerId="LiveId" clId="{55518047-50E7-45F4-86B2-A67D8E4DB459}" dt="2023-05-21T09:10:52.863" v="6286" actId="165"/>
          <ac:grpSpMkLst>
            <pc:docMk/>
            <pc:sldMk cId="110170993" sldId="262"/>
            <ac:grpSpMk id="42" creationId="{E8E82AAE-DFF5-40FC-8419-71BCABBE9D9B}"/>
          </ac:grpSpMkLst>
        </pc:grpChg>
        <pc:grpChg chg="add del mod topLvl">
          <ac:chgData name="Lei Peng" userId="581888033ab4c2fd" providerId="LiveId" clId="{55518047-50E7-45F4-86B2-A67D8E4DB459}" dt="2023-05-21T09:12:15.148" v="6291" actId="207"/>
          <ac:grpSpMkLst>
            <pc:docMk/>
            <pc:sldMk cId="110170993" sldId="262"/>
            <ac:grpSpMk id="123" creationId="{DD8880B4-5121-4819-9150-6F6456914612}"/>
          </ac:grpSpMkLst>
        </pc:grpChg>
      </pc:sldChg>
      <pc:sldChg chg="del">
        <pc:chgData name="Lei Peng" userId="581888033ab4c2fd" providerId="LiveId" clId="{55518047-50E7-45F4-86B2-A67D8E4DB459}" dt="2023-04-13T08:43:06.613" v="154" actId="47"/>
        <pc:sldMkLst>
          <pc:docMk/>
          <pc:sldMk cId="1535939391" sldId="263"/>
        </pc:sldMkLst>
      </pc:sldChg>
      <pc:sldChg chg="addSp delSp modSp mod">
        <pc:chgData name="Lei Peng" userId="581888033ab4c2fd" providerId="LiveId" clId="{55518047-50E7-45F4-86B2-A67D8E4DB459}" dt="2023-04-26T12:56:26.825" v="3444" actId="207"/>
        <pc:sldMkLst>
          <pc:docMk/>
          <pc:sldMk cId="2627587843" sldId="268"/>
        </pc:sldMkLst>
        <pc:spChg chg="add del mod">
          <ac:chgData name="Lei Peng" userId="581888033ab4c2fd" providerId="LiveId" clId="{55518047-50E7-45F4-86B2-A67D8E4DB459}" dt="2023-04-14T03:32:28.705" v="1603" actId="478"/>
          <ac:spMkLst>
            <pc:docMk/>
            <pc:sldMk cId="2627587843" sldId="268"/>
            <ac:spMk id="3" creationId="{0E203A77-9354-E7EA-E65E-968ED811291C}"/>
          </ac:spMkLst>
        </pc:spChg>
        <pc:spChg chg="mod">
          <ac:chgData name="Lei Peng" userId="581888033ab4c2fd" providerId="LiveId" clId="{55518047-50E7-45F4-86B2-A67D8E4DB459}" dt="2023-04-14T03:32:20.125" v="1602" actId="207"/>
          <ac:spMkLst>
            <pc:docMk/>
            <pc:sldMk cId="2627587843" sldId="268"/>
            <ac:spMk id="41" creationId="{4AD56366-FD76-4BD0-9152-07F19E32679E}"/>
          </ac:spMkLst>
        </pc:spChg>
        <pc:spChg chg="mod">
          <ac:chgData name="Lei Peng" userId="581888033ab4c2fd" providerId="LiveId" clId="{55518047-50E7-45F4-86B2-A67D8E4DB459}" dt="2023-04-14T03:32:20.125" v="1602" actId="207"/>
          <ac:spMkLst>
            <pc:docMk/>
            <pc:sldMk cId="2627587843" sldId="268"/>
            <ac:spMk id="53" creationId="{015BEB3D-55D6-4D02-AFD4-7778AB2C45CF}"/>
          </ac:spMkLst>
        </pc:spChg>
        <pc:spChg chg="mod">
          <ac:chgData name="Lei Peng" userId="581888033ab4c2fd" providerId="LiveId" clId="{55518047-50E7-45F4-86B2-A67D8E4DB459}" dt="2023-04-14T03:32:20.125" v="1602" actId="207"/>
          <ac:spMkLst>
            <pc:docMk/>
            <pc:sldMk cId="2627587843" sldId="268"/>
            <ac:spMk id="54" creationId="{44137298-0EEE-4DC9-8357-B7325B768578}"/>
          </ac:spMkLst>
        </pc:spChg>
        <pc:spChg chg="mod">
          <ac:chgData name="Lei Peng" userId="581888033ab4c2fd" providerId="LiveId" clId="{55518047-50E7-45F4-86B2-A67D8E4DB459}" dt="2023-04-26T12:56:26.825" v="3444" actId="207"/>
          <ac:spMkLst>
            <pc:docMk/>
            <pc:sldMk cId="2627587843" sldId="268"/>
            <ac:spMk id="55" creationId="{F7315399-C04A-46B4-A1DE-AB14B99064EF}"/>
          </ac:spMkLst>
        </pc:spChg>
        <pc:spChg chg="mod">
          <ac:chgData name="Lei Peng" userId="581888033ab4c2fd" providerId="LiveId" clId="{55518047-50E7-45F4-86B2-A67D8E4DB459}" dt="2023-04-14T03:32:20.125" v="1602" actId="207"/>
          <ac:spMkLst>
            <pc:docMk/>
            <pc:sldMk cId="2627587843" sldId="268"/>
            <ac:spMk id="56" creationId="{CBF6E7D0-84D7-4E1F-B77C-59BECD17F6C3}"/>
          </ac:spMkLst>
        </pc:spChg>
        <pc:spChg chg="mod">
          <ac:chgData name="Lei Peng" userId="581888033ab4c2fd" providerId="LiveId" clId="{55518047-50E7-45F4-86B2-A67D8E4DB459}" dt="2023-04-14T03:06:14.426" v="1415" actId="1035"/>
          <ac:spMkLst>
            <pc:docMk/>
            <pc:sldMk cId="2627587843" sldId="268"/>
            <ac:spMk id="57" creationId="{75717752-CF63-4248-80EE-33ED8AF2A295}"/>
          </ac:spMkLst>
        </pc:spChg>
        <pc:spChg chg="mod">
          <ac:chgData name="Lei Peng" userId="581888033ab4c2fd" providerId="LiveId" clId="{55518047-50E7-45F4-86B2-A67D8E4DB459}" dt="2023-04-14T03:06:14.426" v="1415" actId="1035"/>
          <ac:spMkLst>
            <pc:docMk/>
            <pc:sldMk cId="2627587843" sldId="268"/>
            <ac:spMk id="58" creationId="{500418E5-95C8-4F33-B58E-A5A7A4A5F698}"/>
          </ac:spMkLst>
        </pc:spChg>
        <pc:cxnChg chg="mod">
          <ac:chgData name="Lei Peng" userId="581888033ab4c2fd" providerId="LiveId" clId="{55518047-50E7-45F4-86B2-A67D8E4DB459}" dt="2023-04-14T03:06:14.426" v="1415" actId="1035"/>
          <ac:cxnSpMkLst>
            <pc:docMk/>
            <pc:sldMk cId="2627587843" sldId="268"/>
            <ac:cxnSpMk id="4" creationId="{00FA2CF3-4A2A-4710-B679-6631861B6AB1}"/>
          </ac:cxnSpMkLst>
        </pc:cxnChg>
        <pc:cxnChg chg="mod">
          <ac:chgData name="Lei Peng" userId="581888033ab4c2fd" providerId="LiveId" clId="{55518047-50E7-45F4-86B2-A67D8E4DB459}" dt="2023-04-14T03:06:14.426" v="1415" actId="1035"/>
          <ac:cxnSpMkLst>
            <pc:docMk/>
            <pc:sldMk cId="2627587843" sldId="268"/>
            <ac:cxnSpMk id="6" creationId="{D4612241-456F-4A03-9238-7D4D2C4A21B2}"/>
          </ac:cxnSpMkLst>
        </pc:cxnChg>
      </pc:sldChg>
      <pc:sldChg chg="modSp mod">
        <pc:chgData name="Lei Peng" userId="581888033ab4c2fd" providerId="LiveId" clId="{55518047-50E7-45F4-86B2-A67D8E4DB459}" dt="2023-04-14T03:32:47.105" v="1604" actId="207"/>
        <pc:sldMkLst>
          <pc:docMk/>
          <pc:sldMk cId="1708807101" sldId="269"/>
        </pc:sldMkLst>
        <pc:spChg chg="mod">
          <ac:chgData name="Lei Peng" userId="581888033ab4c2fd" providerId="LiveId" clId="{55518047-50E7-45F4-86B2-A67D8E4DB459}" dt="2023-04-14T03:32:47.105" v="1604" actId="207"/>
          <ac:spMkLst>
            <pc:docMk/>
            <pc:sldMk cId="1708807101" sldId="269"/>
            <ac:spMk id="25" creationId="{E8B5AE75-C9FB-4E91-B9FD-527EC2A350C7}"/>
          </ac:spMkLst>
        </pc:spChg>
        <pc:spChg chg="mod">
          <ac:chgData name="Lei Peng" userId="581888033ab4c2fd" providerId="LiveId" clId="{55518047-50E7-45F4-86B2-A67D8E4DB459}" dt="2023-04-14T03:32:47.105" v="1604" actId="207"/>
          <ac:spMkLst>
            <pc:docMk/>
            <pc:sldMk cId="1708807101" sldId="269"/>
            <ac:spMk id="26" creationId="{19679997-2D38-4D8B-895A-DFCCD0E93290}"/>
          </ac:spMkLst>
        </pc:spChg>
        <pc:spChg chg="mod">
          <ac:chgData name="Lei Peng" userId="581888033ab4c2fd" providerId="LiveId" clId="{55518047-50E7-45F4-86B2-A67D8E4DB459}" dt="2023-04-14T03:32:47.105" v="1604" actId="207"/>
          <ac:spMkLst>
            <pc:docMk/>
            <pc:sldMk cId="1708807101" sldId="269"/>
            <ac:spMk id="27" creationId="{CC1D1EB9-E8EF-468E-8A89-2EB63DFFB9A1}"/>
          </ac:spMkLst>
        </pc:spChg>
        <pc:spChg chg="mod">
          <ac:chgData name="Lei Peng" userId="581888033ab4c2fd" providerId="LiveId" clId="{55518047-50E7-45F4-86B2-A67D8E4DB459}" dt="2023-04-14T03:32:47.105" v="1604" actId="207"/>
          <ac:spMkLst>
            <pc:docMk/>
            <pc:sldMk cId="1708807101" sldId="269"/>
            <ac:spMk id="28" creationId="{78F9D641-6BAB-4922-9347-86C9E08DD0DF}"/>
          </ac:spMkLst>
        </pc:spChg>
        <pc:spChg chg="mod">
          <ac:chgData name="Lei Peng" userId="581888033ab4c2fd" providerId="LiveId" clId="{55518047-50E7-45F4-86B2-A67D8E4DB459}" dt="2023-04-14T03:32:47.105" v="1604" actId="207"/>
          <ac:spMkLst>
            <pc:docMk/>
            <pc:sldMk cId="1708807101" sldId="269"/>
            <ac:spMk id="29" creationId="{8E1C2085-8F39-4842-820E-1E04848C4DD1}"/>
          </ac:spMkLst>
        </pc:spChg>
        <pc:spChg chg="mod">
          <ac:chgData name="Lei Peng" userId="581888033ab4c2fd" providerId="LiveId" clId="{55518047-50E7-45F4-86B2-A67D8E4DB459}" dt="2023-04-14T03:32:47.105" v="1604" actId="207"/>
          <ac:spMkLst>
            <pc:docMk/>
            <pc:sldMk cId="1708807101" sldId="269"/>
            <ac:spMk id="30" creationId="{0F8410F5-A9F5-4EB8-BF54-8D6ABF068528}"/>
          </ac:spMkLst>
        </pc:spChg>
        <pc:spChg chg="mod">
          <ac:chgData name="Lei Peng" userId="581888033ab4c2fd" providerId="LiveId" clId="{55518047-50E7-45F4-86B2-A67D8E4DB459}" dt="2023-04-14T03:32:47.105" v="1604" actId="207"/>
          <ac:spMkLst>
            <pc:docMk/>
            <pc:sldMk cId="1708807101" sldId="269"/>
            <ac:spMk id="31" creationId="{A8AFD1FF-BF65-4D3C-8E90-9010B1FBFC52}"/>
          </ac:spMkLst>
        </pc:spChg>
        <pc:spChg chg="mod">
          <ac:chgData name="Lei Peng" userId="581888033ab4c2fd" providerId="LiveId" clId="{55518047-50E7-45F4-86B2-A67D8E4DB459}" dt="2023-04-14T03:32:47.105" v="1604" actId="207"/>
          <ac:spMkLst>
            <pc:docMk/>
            <pc:sldMk cId="1708807101" sldId="269"/>
            <ac:spMk id="33" creationId="{C12BAF5F-31CB-4661-9963-232BB6576696}"/>
          </ac:spMkLst>
        </pc:spChg>
        <pc:grpChg chg="mod">
          <ac:chgData name="Lei Peng" userId="581888033ab4c2fd" providerId="LiveId" clId="{55518047-50E7-45F4-86B2-A67D8E4DB459}" dt="2023-04-14T03:32:47.105" v="1604" actId="207"/>
          <ac:grpSpMkLst>
            <pc:docMk/>
            <pc:sldMk cId="1708807101" sldId="269"/>
            <ac:grpSpMk id="32" creationId="{E1EA6388-FE33-4964-B239-BE674491792E}"/>
          </ac:grpSpMkLst>
        </pc:grpChg>
        <pc:cxnChg chg="mod">
          <ac:chgData name="Lei Peng" userId="581888033ab4c2fd" providerId="LiveId" clId="{55518047-50E7-45F4-86B2-A67D8E4DB459}" dt="2023-04-14T03:30:27.600" v="1596" actId="208"/>
          <ac:cxnSpMkLst>
            <pc:docMk/>
            <pc:sldMk cId="1708807101" sldId="269"/>
            <ac:cxnSpMk id="13" creationId="{2BD262D7-1B86-412E-95B7-E4E21D8DBBBC}"/>
          </ac:cxnSpMkLst>
        </pc:cxnChg>
        <pc:cxnChg chg="mod">
          <ac:chgData name="Lei Peng" userId="581888033ab4c2fd" providerId="LiveId" clId="{55518047-50E7-45F4-86B2-A67D8E4DB459}" dt="2023-04-14T03:30:27.600" v="1596" actId="208"/>
          <ac:cxnSpMkLst>
            <pc:docMk/>
            <pc:sldMk cId="1708807101" sldId="269"/>
            <ac:cxnSpMk id="14" creationId="{3D5A5750-8983-43D6-A907-729814B9B69B}"/>
          </ac:cxnSpMkLst>
        </pc:cxnChg>
        <pc:cxnChg chg="mod">
          <ac:chgData name="Lei Peng" userId="581888033ab4c2fd" providerId="LiveId" clId="{55518047-50E7-45F4-86B2-A67D8E4DB459}" dt="2023-04-14T03:30:27.600" v="1596" actId="208"/>
          <ac:cxnSpMkLst>
            <pc:docMk/>
            <pc:sldMk cId="1708807101" sldId="269"/>
            <ac:cxnSpMk id="15" creationId="{F3BD93D8-5311-445F-94FC-720C59A7D746}"/>
          </ac:cxnSpMkLst>
        </pc:cxnChg>
        <pc:cxnChg chg="mod">
          <ac:chgData name="Lei Peng" userId="581888033ab4c2fd" providerId="LiveId" clId="{55518047-50E7-45F4-86B2-A67D8E4DB459}" dt="2023-04-14T03:30:27.600" v="1596" actId="208"/>
          <ac:cxnSpMkLst>
            <pc:docMk/>
            <pc:sldMk cId="1708807101" sldId="269"/>
            <ac:cxnSpMk id="16" creationId="{39579131-EA0A-4C32-ACED-1B8B0F838A2A}"/>
          </ac:cxnSpMkLst>
        </pc:cxnChg>
        <pc:cxnChg chg="mod">
          <ac:chgData name="Lei Peng" userId="581888033ab4c2fd" providerId="LiveId" clId="{55518047-50E7-45F4-86B2-A67D8E4DB459}" dt="2023-04-14T03:30:27.600" v="1596" actId="208"/>
          <ac:cxnSpMkLst>
            <pc:docMk/>
            <pc:sldMk cId="1708807101" sldId="269"/>
            <ac:cxnSpMk id="17" creationId="{2395E018-6ECB-4853-83FE-2A12417828CE}"/>
          </ac:cxnSpMkLst>
        </pc:cxnChg>
        <pc:cxnChg chg="mod">
          <ac:chgData name="Lei Peng" userId="581888033ab4c2fd" providerId="LiveId" clId="{55518047-50E7-45F4-86B2-A67D8E4DB459}" dt="2023-04-14T03:30:27.600" v="1596" actId="208"/>
          <ac:cxnSpMkLst>
            <pc:docMk/>
            <pc:sldMk cId="1708807101" sldId="269"/>
            <ac:cxnSpMk id="18" creationId="{426A84F8-B86A-4B4A-B5AA-9EB8540A1077}"/>
          </ac:cxnSpMkLst>
        </pc:cxnChg>
        <pc:cxnChg chg="mod">
          <ac:chgData name="Lei Peng" userId="581888033ab4c2fd" providerId="LiveId" clId="{55518047-50E7-45F4-86B2-A67D8E4DB459}" dt="2023-04-14T03:30:27.600" v="1596" actId="208"/>
          <ac:cxnSpMkLst>
            <pc:docMk/>
            <pc:sldMk cId="1708807101" sldId="269"/>
            <ac:cxnSpMk id="19" creationId="{869DBC8D-0EE1-4EC7-BB58-873C14B2A6F1}"/>
          </ac:cxnSpMkLst>
        </pc:cxnChg>
        <pc:cxnChg chg="mod">
          <ac:chgData name="Lei Peng" userId="581888033ab4c2fd" providerId="LiveId" clId="{55518047-50E7-45F4-86B2-A67D8E4DB459}" dt="2023-04-14T03:30:27.600" v="1596" actId="208"/>
          <ac:cxnSpMkLst>
            <pc:docMk/>
            <pc:sldMk cId="1708807101" sldId="269"/>
            <ac:cxnSpMk id="20" creationId="{E1B89CBA-F985-4901-9142-08736BD9004A}"/>
          </ac:cxnSpMkLst>
        </pc:cxnChg>
        <pc:cxnChg chg="mod">
          <ac:chgData name="Lei Peng" userId="581888033ab4c2fd" providerId="LiveId" clId="{55518047-50E7-45F4-86B2-A67D8E4DB459}" dt="2023-04-14T03:30:27.600" v="1596" actId="208"/>
          <ac:cxnSpMkLst>
            <pc:docMk/>
            <pc:sldMk cId="1708807101" sldId="269"/>
            <ac:cxnSpMk id="21" creationId="{F7597D2C-EF41-437E-B633-873B6ACA8633}"/>
          </ac:cxnSpMkLst>
        </pc:cxnChg>
        <pc:cxnChg chg="mod">
          <ac:chgData name="Lei Peng" userId="581888033ab4c2fd" providerId="LiveId" clId="{55518047-50E7-45F4-86B2-A67D8E4DB459}" dt="2023-04-14T03:30:27.600" v="1596" actId="208"/>
          <ac:cxnSpMkLst>
            <pc:docMk/>
            <pc:sldMk cId="1708807101" sldId="269"/>
            <ac:cxnSpMk id="22" creationId="{046121BF-2265-4E42-A0D9-1DACC1F72406}"/>
          </ac:cxnSpMkLst>
        </pc:cxnChg>
      </pc:sldChg>
      <pc:sldChg chg="modSp mod">
        <pc:chgData name="Lei Peng" userId="581888033ab4c2fd" providerId="LiveId" clId="{55518047-50E7-45F4-86B2-A67D8E4DB459}" dt="2023-04-26T12:58:31.608" v="3453" actId="14861"/>
        <pc:sldMkLst>
          <pc:docMk/>
          <pc:sldMk cId="2982825867" sldId="270"/>
        </pc:sldMkLst>
        <pc:spChg chg="mod">
          <ac:chgData name="Lei Peng" userId="581888033ab4c2fd" providerId="LiveId" clId="{55518047-50E7-45F4-86B2-A67D8E4DB459}" dt="2023-04-26T12:57:30.725" v="3450" actId="14100"/>
          <ac:spMkLst>
            <pc:docMk/>
            <pc:sldMk cId="2982825867" sldId="270"/>
            <ac:spMk id="2" creationId="{00EAC795-D181-40D7-B396-F0F25953BC43}"/>
          </ac:spMkLst>
        </pc:spChg>
        <pc:spChg chg="mod">
          <ac:chgData name="Lei Peng" userId="581888033ab4c2fd" providerId="LiveId" clId="{55518047-50E7-45F4-86B2-A67D8E4DB459}" dt="2023-04-26T12:58:31.608" v="3453" actId="14861"/>
          <ac:spMkLst>
            <pc:docMk/>
            <pc:sldMk cId="2982825867" sldId="270"/>
            <ac:spMk id="4" creationId="{53E11B2B-9671-4C91-809A-6377181F3F86}"/>
          </ac:spMkLst>
        </pc:spChg>
        <pc:spChg chg="mod">
          <ac:chgData name="Lei Peng" userId="581888033ab4c2fd" providerId="LiveId" clId="{55518047-50E7-45F4-86B2-A67D8E4DB459}" dt="2023-04-26T12:57:55.699" v="3451" actId="208"/>
          <ac:spMkLst>
            <pc:docMk/>
            <pc:sldMk cId="2982825867" sldId="270"/>
            <ac:spMk id="5" creationId="{A3E4418B-F9F2-4AB2-B06B-2BF6D12E7DC7}"/>
          </ac:spMkLst>
        </pc:spChg>
        <pc:spChg chg="mod">
          <ac:chgData name="Lei Peng" userId="581888033ab4c2fd" providerId="LiveId" clId="{55518047-50E7-45F4-86B2-A67D8E4DB459}" dt="2023-04-26T12:58:31.608" v="3453" actId="14861"/>
          <ac:spMkLst>
            <pc:docMk/>
            <pc:sldMk cId="2982825867" sldId="270"/>
            <ac:spMk id="6" creationId="{2228AF4D-F2EB-4607-BCA8-F6F5C2431808}"/>
          </ac:spMkLst>
        </pc:spChg>
        <pc:spChg chg="mod">
          <ac:chgData name="Lei Peng" userId="581888033ab4c2fd" providerId="LiveId" clId="{55518047-50E7-45F4-86B2-A67D8E4DB459}" dt="2023-04-26T12:58:31.608" v="3453" actId="14861"/>
          <ac:spMkLst>
            <pc:docMk/>
            <pc:sldMk cId="2982825867" sldId="270"/>
            <ac:spMk id="7" creationId="{7EFB04B8-1B3F-40A6-8271-B33BF59A478D}"/>
          </ac:spMkLst>
        </pc:spChg>
      </pc:sldChg>
      <pc:sldChg chg="modSp mod modAnim">
        <pc:chgData name="Lei Peng" userId="581888033ab4c2fd" providerId="LiveId" clId="{55518047-50E7-45F4-86B2-A67D8E4DB459}" dt="2023-05-21T09:22:57.897" v="6301"/>
        <pc:sldMkLst>
          <pc:docMk/>
          <pc:sldMk cId="3293807258" sldId="271"/>
        </pc:sldMkLst>
        <pc:spChg chg="mod">
          <ac:chgData name="Lei Peng" userId="581888033ab4c2fd" providerId="LiveId" clId="{55518047-50E7-45F4-86B2-A67D8E4DB459}" dt="2023-04-14T03:37:49.693" v="1613" actId="207"/>
          <ac:spMkLst>
            <pc:docMk/>
            <pc:sldMk cId="3293807258" sldId="271"/>
            <ac:spMk id="2" creationId="{00000000-0000-0000-0000-000000000000}"/>
          </ac:spMkLst>
        </pc:spChg>
        <pc:spChg chg="mod">
          <ac:chgData name="Lei Peng" userId="581888033ab4c2fd" providerId="LiveId" clId="{55518047-50E7-45F4-86B2-A67D8E4DB459}" dt="2023-04-14T03:37:49.693" v="1613" actId="207"/>
          <ac:spMkLst>
            <pc:docMk/>
            <pc:sldMk cId="3293807258" sldId="271"/>
            <ac:spMk id="3" creationId="{00000000-0000-0000-0000-000000000000}"/>
          </ac:spMkLst>
        </pc:spChg>
        <pc:spChg chg="mod">
          <ac:chgData name="Lei Peng" userId="581888033ab4c2fd" providerId="LiveId" clId="{55518047-50E7-45F4-86B2-A67D8E4DB459}" dt="2023-05-06T08:15:37.948" v="5329" actId="20577"/>
          <ac:spMkLst>
            <pc:docMk/>
            <pc:sldMk cId="3293807258" sldId="271"/>
            <ac:spMk id="4" creationId="{9F3C807A-3E0B-4C8E-B426-DBDF6319C8F8}"/>
          </ac:spMkLst>
        </pc:spChg>
      </pc:sldChg>
      <pc:sldChg chg="modSp mod modAnim">
        <pc:chgData name="Lei Peng" userId="581888033ab4c2fd" providerId="LiveId" clId="{55518047-50E7-45F4-86B2-A67D8E4DB459}" dt="2023-05-21T09:21:40.212" v="6299"/>
        <pc:sldMkLst>
          <pc:docMk/>
          <pc:sldMk cId="66932086" sldId="272"/>
        </pc:sldMkLst>
        <pc:spChg chg="mod">
          <ac:chgData name="Lei Peng" userId="581888033ab4c2fd" providerId="LiveId" clId="{55518047-50E7-45F4-86B2-A67D8E4DB459}" dt="2023-04-14T03:40:47.061" v="1623" actId="207"/>
          <ac:spMkLst>
            <pc:docMk/>
            <pc:sldMk cId="66932086" sldId="272"/>
            <ac:spMk id="3" creationId="{00000000-0000-0000-0000-000000000000}"/>
          </ac:spMkLst>
        </pc:spChg>
        <pc:spChg chg="mod">
          <ac:chgData name="Lei Peng" userId="581888033ab4c2fd" providerId="LiveId" clId="{55518047-50E7-45F4-86B2-A67D8E4DB459}" dt="2023-04-14T03:41:00.203" v="1624" actId="207"/>
          <ac:spMkLst>
            <pc:docMk/>
            <pc:sldMk cId="66932086" sldId="272"/>
            <ac:spMk id="6" creationId="{A7FE581B-78F3-4CA7-8603-CCE1FD88799F}"/>
          </ac:spMkLst>
        </pc:spChg>
        <pc:spChg chg="mod">
          <ac:chgData name="Lei Peng" userId="581888033ab4c2fd" providerId="LiveId" clId="{55518047-50E7-45F4-86B2-A67D8E4DB459}" dt="2023-04-14T03:41:00.203" v="1624" actId="207"/>
          <ac:spMkLst>
            <pc:docMk/>
            <pc:sldMk cId="66932086" sldId="272"/>
            <ac:spMk id="7" creationId="{C0DD6563-CE34-4B91-BD8A-85E7BC4778B8}"/>
          </ac:spMkLst>
        </pc:spChg>
        <pc:spChg chg="mod">
          <ac:chgData name="Lei Peng" userId="581888033ab4c2fd" providerId="LiveId" clId="{55518047-50E7-45F4-86B2-A67D8E4DB459}" dt="2023-04-14T03:41:00.203" v="1624" actId="207"/>
          <ac:spMkLst>
            <pc:docMk/>
            <pc:sldMk cId="66932086" sldId="272"/>
            <ac:spMk id="8" creationId="{67DD1EB2-2F75-4977-8B05-3B1777F35052}"/>
          </ac:spMkLst>
        </pc:spChg>
        <pc:spChg chg="mod">
          <ac:chgData name="Lei Peng" userId="581888033ab4c2fd" providerId="LiveId" clId="{55518047-50E7-45F4-86B2-A67D8E4DB459}" dt="2023-04-14T03:41:00.203" v="1624" actId="207"/>
          <ac:spMkLst>
            <pc:docMk/>
            <pc:sldMk cId="66932086" sldId="272"/>
            <ac:spMk id="10" creationId="{6F292238-D4F1-4206-BD70-F0BA0E3D4E14}"/>
          </ac:spMkLst>
        </pc:spChg>
        <pc:spChg chg="mod">
          <ac:chgData name="Lei Peng" userId="581888033ab4c2fd" providerId="LiveId" clId="{55518047-50E7-45F4-86B2-A67D8E4DB459}" dt="2023-04-14T03:41:00.203" v="1624" actId="207"/>
          <ac:spMkLst>
            <pc:docMk/>
            <pc:sldMk cId="66932086" sldId="272"/>
            <ac:spMk id="11" creationId="{633BE8FD-FE3E-4422-B3FB-B327BB25A05F}"/>
          </ac:spMkLst>
        </pc:spChg>
        <pc:spChg chg="mod">
          <ac:chgData name="Lei Peng" userId="581888033ab4c2fd" providerId="LiveId" clId="{55518047-50E7-45F4-86B2-A67D8E4DB459}" dt="2023-04-14T03:41:00.203" v="1624" actId="207"/>
          <ac:spMkLst>
            <pc:docMk/>
            <pc:sldMk cId="66932086" sldId="272"/>
            <ac:spMk id="12" creationId="{B65DC8B4-5DF8-4F46-9E31-6A1899BD1028}"/>
          </ac:spMkLst>
        </pc:spChg>
      </pc:sldChg>
      <pc:sldChg chg="del">
        <pc:chgData name="Lei Peng" userId="581888033ab4c2fd" providerId="LiveId" clId="{55518047-50E7-45F4-86B2-A67D8E4DB459}" dt="2023-04-13T08:43:11.823" v="155" actId="47"/>
        <pc:sldMkLst>
          <pc:docMk/>
          <pc:sldMk cId="644153649" sldId="273"/>
        </pc:sldMkLst>
      </pc:sldChg>
      <pc:sldChg chg="addSp delSp modSp mod">
        <pc:chgData name="Lei Peng" userId="581888033ab4c2fd" providerId="LiveId" clId="{55518047-50E7-45F4-86B2-A67D8E4DB459}" dt="2023-04-14T10:33:12.717" v="2202" actId="20577"/>
        <pc:sldMkLst>
          <pc:docMk/>
          <pc:sldMk cId="2626168158" sldId="274"/>
        </pc:sldMkLst>
        <pc:spChg chg="mod">
          <ac:chgData name="Lei Peng" userId="581888033ab4c2fd" providerId="LiveId" clId="{55518047-50E7-45F4-86B2-A67D8E4DB459}" dt="2023-04-13T08:52:34.671" v="269"/>
          <ac:spMkLst>
            <pc:docMk/>
            <pc:sldMk cId="2626168158" sldId="274"/>
            <ac:spMk id="2" creationId="{3B036A62-BCF8-4E47-8CEF-003F2A7A9D83}"/>
          </ac:spMkLst>
        </pc:spChg>
        <pc:spChg chg="mod">
          <ac:chgData name="Lei Peng" userId="581888033ab4c2fd" providerId="LiveId" clId="{55518047-50E7-45F4-86B2-A67D8E4DB459}" dt="2023-04-14T02:57:37.867" v="1217"/>
          <ac:spMkLst>
            <pc:docMk/>
            <pc:sldMk cId="2626168158" sldId="274"/>
            <ac:spMk id="3" creationId="{B7013899-26DD-4BC1-882D-7A24D4315AC7}"/>
          </ac:spMkLst>
        </pc:spChg>
        <pc:spChg chg="add mod">
          <ac:chgData name="Lei Peng" userId="581888033ab4c2fd" providerId="LiveId" clId="{55518047-50E7-45F4-86B2-A67D8E4DB459}" dt="2023-04-14T10:33:12.717" v="2202" actId="20577"/>
          <ac:spMkLst>
            <pc:docMk/>
            <pc:sldMk cId="2626168158" sldId="274"/>
            <ac:spMk id="4" creationId="{48B2D4CB-48D5-AFF9-6FDF-3C3946309DD9}"/>
          </ac:spMkLst>
        </pc:spChg>
        <pc:spChg chg="del">
          <ac:chgData name="Lei Peng" userId="581888033ab4c2fd" providerId="LiveId" clId="{55518047-50E7-45F4-86B2-A67D8E4DB459}" dt="2023-04-13T08:51:43.225" v="256" actId="478"/>
          <ac:spMkLst>
            <pc:docMk/>
            <pc:sldMk cId="2626168158" sldId="274"/>
            <ac:spMk id="4" creationId="{938AAEA2-E667-42BA-9D49-931865BBFF21}"/>
          </ac:spMkLst>
        </pc:spChg>
        <pc:spChg chg="add del mod">
          <ac:chgData name="Lei Peng" userId="581888033ab4c2fd" providerId="LiveId" clId="{55518047-50E7-45F4-86B2-A67D8E4DB459}" dt="2023-04-13T08:52:34.671" v="269"/>
          <ac:spMkLst>
            <pc:docMk/>
            <pc:sldMk cId="2626168158" sldId="274"/>
            <ac:spMk id="5" creationId="{95CD1D54-5032-BEC8-BF47-4FD1BB9D030A}"/>
          </ac:spMkLst>
        </pc:spChg>
        <pc:spChg chg="add del mod">
          <ac:chgData name="Lei Peng" userId="581888033ab4c2fd" providerId="LiveId" clId="{55518047-50E7-45F4-86B2-A67D8E4DB459}" dt="2023-04-13T08:52:34.671" v="269"/>
          <ac:spMkLst>
            <pc:docMk/>
            <pc:sldMk cId="2626168158" sldId="274"/>
            <ac:spMk id="6" creationId="{F9C3B79F-EE33-8E0C-581A-BF2C6674C497}"/>
          </ac:spMkLst>
        </pc:spChg>
      </pc:sldChg>
      <pc:sldChg chg="modSp add del mod">
        <pc:chgData name="Lei Peng" userId="581888033ab4c2fd" providerId="LiveId" clId="{55518047-50E7-45F4-86B2-A67D8E4DB459}" dt="2023-04-13T08:46:38.521" v="185" actId="47"/>
        <pc:sldMkLst>
          <pc:docMk/>
          <pc:sldMk cId="3782766100" sldId="275"/>
        </pc:sldMkLst>
        <pc:spChg chg="mod">
          <ac:chgData name="Lei Peng" userId="581888033ab4c2fd" providerId="LiveId" clId="{55518047-50E7-45F4-86B2-A67D8E4DB459}" dt="2023-04-13T08:44:24.302" v="178"/>
          <ac:spMkLst>
            <pc:docMk/>
            <pc:sldMk cId="3782766100" sldId="275"/>
            <ac:spMk id="2" creationId="{2890B367-9ED6-4F48-ABB6-065B2D2846AF}"/>
          </ac:spMkLst>
        </pc:spChg>
      </pc:sldChg>
      <pc:sldChg chg="del">
        <pc:chgData name="Lei Peng" userId="581888033ab4c2fd" providerId="LiveId" clId="{55518047-50E7-45F4-86B2-A67D8E4DB459}" dt="2023-04-13T08:51:25.463" v="255" actId="47"/>
        <pc:sldMkLst>
          <pc:docMk/>
          <pc:sldMk cId="726276805" sldId="276"/>
        </pc:sldMkLst>
      </pc:sldChg>
      <pc:sldChg chg="modSp mod">
        <pc:chgData name="Lei Peng" userId="581888033ab4c2fd" providerId="LiveId" clId="{55518047-50E7-45F4-86B2-A67D8E4DB459}" dt="2023-05-06T08:05:12.457" v="5295"/>
        <pc:sldMkLst>
          <pc:docMk/>
          <pc:sldMk cId="2842103265" sldId="303"/>
        </pc:sldMkLst>
        <pc:spChg chg="mod">
          <ac:chgData name="Lei Peng" userId="581888033ab4c2fd" providerId="LiveId" clId="{55518047-50E7-45F4-86B2-A67D8E4DB459}" dt="2023-04-13T10:42:25.196" v="815" actId="6549"/>
          <ac:spMkLst>
            <pc:docMk/>
            <pc:sldMk cId="2842103265" sldId="303"/>
            <ac:spMk id="2" creationId="{BDC979CE-2EAD-4C48-99DA-A3F5BD75E90E}"/>
          </ac:spMkLst>
        </pc:spChg>
        <pc:graphicFrameChg chg="mod">
          <ac:chgData name="Lei Peng" userId="581888033ab4c2fd" providerId="LiveId" clId="{55518047-50E7-45F4-86B2-A67D8E4DB459}" dt="2023-05-06T08:05:12.457" v="5295"/>
          <ac:graphicFrameMkLst>
            <pc:docMk/>
            <pc:sldMk cId="2842103265" sldId="303"/>
            <ac:graphicFrameMk id="3" creationId="{9C5D5102-3949-4168-A532-A4AB8170C18B}"/>
          </ac:graphicFrameMkLst>
        </pc:graphicFrameChg>
      </pc:sldChg>
      <pc:sldChg chg="del">
        <pc:chgData name="Lei Peng" userId="581888033ab4c2fd" providerId="LiveId" clId="{55518047-50E7-45F4-86B2-A67D8E4DB459}" dt="2023-04-13T08:54:37.797" v="288" actId="47"/>
        <pc:sldMkLst>
          <pc:docMk/>
          <pc:sldMk cId="2838628532" sldId="304"/>
        </pc:sldMkLst>
      </pc:sldChg>
      <pc:sldChg chg="del">
        <pc:chgData name="Lei Peng" userId="581888033ab4c2fd" providerId="LiveId" clId="{55518047-50E7-45F4-86B2-A67D8E4DB459}" dt="2023-04-13T08:54:49.387" v="289" actId="47"/>
        <pc:sldMkLst>
          <pc:docMk/>
          <pc:sldMk cId="2989615892" sldId="305"/>
        </pc:sldMkLst>
      </pc:sldChg>
      <pc:sldChg chg="addSp delSp modSp mod">
        <pc:chgData name="Lei Peng" userId="581888033ab4c2fd" providerId="LiveId" clId="{55518047-50E7-45F4-86B2-A67D8E4DB459}" dt="2023-04-13T08:56:20.414" v="293"/>
        <pc:sldMkLst>
          <pc:docMk/>
          <pc:sldMk cId="1601364574" sldId="306"/>
        </pc:sldMkLst>
        <pc:spChg chg="add del mod">
          <ac:chgData name="Lei Peng" userId="581888033ab4c2fd" providerId="LiveId" clId="{55518047-50E7-45F4-86B2-A67D8E4DB459}" dt="2023-04-13T08:56:20.414" v="293"/>
          <ac:spMkLst>
            <pc:docMk/>
            <pc:sldMk cId="1601364574" sldId="306"/>
            <ac:spMk id="2" creationId="{4A93F89D-FECF-1659-26A6-9B1BE814CFC3}"/>
          </ac:spMkLst>
        </pc:spChg>
        <pc:spChg chg="add del mod">
          <ac:chgData name="Lei Peng" userId="581888033ab4c2fd" providerId="LiveId" clId="{55518047-50E7-45F4-86B2-A67D8E4DB459}" dt="2023-04-13T08:56:20.414" v="293"/>
          <ac:spMkLst>
            <pc:docMk/>
            <pc:sldMk cId="1601364574" sldId="306"/>
            <ac:spMk id="3" creationId="{3B89294B-E84D-035D-73F0-E9AA48D935FB}"/>
          </ac:spMkLst>
        </pc:spChg>
        <pc:spChg chg="mod">
          <ac:chgData name="Lei Peng" userId="581888033ab4c2fd" providerId="LiveId" clId="{55518047-50E7-45F4-86B2-A67D8E4DB459}" dt="2023-04-13T08:56:20.414" v="293"/>
          <ac:spMkLst>
            <pc:docMk/>
            <pc:sldMk cId="1601364574" sldId="306"/>
            <ac:spMk id="4" creationId="{C975CC3C-F037-4F6D-AA88-FD3D17A651DA}"/>
          </ac:spMkLst>
        </pc:spChg>
        <pc:spChg chg="add del mod">
          <ac:chgData name="Lei Peng" userId="581888033ab4c2fd" providerId="LiveId" clId="{55518047-50E7-45F4-86B2-A67D8E4DB459}" dt="2023-04-13T08:56:20.414" v="293"/>
          <ac:spMkLst>
            <pc:docMk/>
            <pc:sldMk cId="1601364574" sldId="306"/>
            <ac:spMk id="5" creationId="{01D43080-55FB-4274-AD8E-0C3957382F35}"/>
          </ac:spMkLst>
        </pc:spChg>
      </pc:sldChg>
      <pc:sldChg chg="modSp mod modAnim">
        <pc:chgData name="Lei Peng" userId="581888033ab4c2fd" providerId="LiveId" clId="{55518047-50E7-45F4-86B2-A67D8E4DB459}" dt="2023-05-21T09:23:25.317" v="6302"/>
        <pc:sldMkLst>
          <pc:docMk/>
          <pc:sldMk cId="890851524" sldId="340"/>
        </pc:sldMkLst>
        <pc:spChg chg="mod">
          <ac:chgData name="Lei Peng" userId="581888033ab4c2fd" providerId="LiveId" clId="{55518047-50E7-45F4-86B2-A67D8E4DB459}" dt="2023-04-14T03:36:13.448" v="1612" actId="207"/>
          <ac:spMkLst>
            <pc:docMk/>
            <pc:sldMk cId="890851524" sldId="340"/>
            <ac:spMk id="3" creationId="{00000000-0000-0000-0000-000000000000}"/>
          </ac:spMkLst>
        </pc:spChg>
        <pc:spChg chg="mod">
          <ac:chgData name="Lei Peng" userId="581888033ab4c2fd" providerId="LiveId" clId="{55518047-50E7-45F4-86B2-A67D8E4DB459}" dt="2023-04-14T03:35:29.614" v="1611" actId="207"/>
          <ac:spMkLst>
            <pc:docMk/>
            <pc:sldMk cId="890851524" sldId="340"/>
            <ac:spMk id="5" creationId="{381B8D34-288E-4D32-AA0B-52677296F3DD}"/>
          </ac:spMkLst>
        </pc:spChg>
      </pc:sldChg>
      <pc:sldChg chg="addSp delSp modSp mod modAnim">
        <pc:chgData name="Lei Peng" userId="581888033ab4c2fd" providerId="LiveId" clId="{55518047-50E7-45F4-86B2-A67D8E4DB459}" dt="2023-04-14T16:25:03.275" v="2252" actId="1035"/>
        <pc:sldMkLst>
          <pc:docMk/>
          <pc:sldMk cId="4020819504" sldId="349"/>
        </pc:sldMkLst>
        <pc:spChg chg="mod">
          <ac:chgData name="Lei Peng" userId="581888033ab4c2fd" providerId="LiveId" clId="{55518047-50E7-45F4-86B2-A67D8E4DB459}" dt="2023-04-14T16:22:54.705" v="2207"/>
          <ac:spMkLst>
            <pc:docMk/>
            <pc:sldMk cId="4020819504" sldId="349"/>
            <ac:spMk id="2" creationId="{EB58D9BD-975C-4F2E-8245-510837630431}"/>
          </ac:spMkLst>
        </pc:spChg>
        <pc:spChg chg="mod">
          <ac:chgData name="Lei Peng" userId="581888033ab4c2fd" providerId="LiveId" clId="{55518047-50E7-45F4-86B2-A67D8E4DB459}" dt="2023-04-14T16:24:49.792" v="2209" actId="6549"/>
          <ac:spMkLst>
            <pc:docMk/>
            <pc:sldMk cId="4020819504" sldId="349"/>
            <ac:spMk id="3" creationId="{4CE3749B-698E-46D6-8FEC-D4FA02BE2C05}"/>
          </ac:spMkLst>
        </pc:spChg>
        <pc:spChg chg="mod">
          <ac:chgData name="Lei Peng" userId="581888033ab4c2fd" providerId="LiveId" clId="{55518047-50E7-45F4-86B2-A67D8E4DB459}" dt="2023-04-14T16:22:54.705" v="2207"/>
          <ac:spMkLst>
            <pc:docMk/>
            <pc:sldMk cId="4020819504" sldId="349"/>
            <ac:spMk id="4" creationId="{53E790C1-532E-492F-A3AB-688C251D6E87}"/>
          </ac:spMkLst>
        </pc:spChg>
        <pc:spChg chg="mod">
          <ac:chgData name="Lei Peng" userId="581888033ab4c2fd" providerId="LiveId" clId="{55518047-50E7-45F4-86B2-A67D8E4DB459}" dt="2023-04-14T16:25:03.275" v="2252" actId="1035"/>
          <ac:spMkLst>
            <pc:docMk/>
            <pc:sldMk cId="4020819504" sldId="349"/>
            <ac:spMk id="5" creationId="{66AB89BA-29A6-4EB7-85C5-291F1A97FB63}"/>
          </ac:spMkLst>
        </pc:spChg>
        <pc:spChg chg="mod">
          <ac:chgData name="Lei Peng" userId="581888033ab4c2fd" providerId="LiveId" clId="{55518047-50E7-45F4-86B2-A67D8E4DB459}" dt="2023-04-14T03:41:45.329" v="1628" actId="208"/>
          <ac:spMkLst>
            <pc:docMk/>
            <pc:sldMk cId="4020819504" sldId="349"/>
            <ac:spMk id="6" creationId="{64A85D20-8A05-4CDC-A714-1C143AF2C75E}"/>
          </ac:spMkLst>
        </pc:spChg>
        <pc:spChg chg="mod">
          <ac:chgData name="Lei Peng" userId="581888033ab4c2fd" providerId="LiveId" clId="{55518047-50E7-45F4-86B2-A67D8E4DB459}" dt="2023-04-14T03:41:24.870" v="1626" actId="208"/>
          <ac:spMkLst>
            <pc:docMk/>
            <pc:sldMk cId="4020819504" sldId="349"/>
            <ac:spMk id="7" creationId="{B80C5CCE-BDA6-44D1-B26D-6FB8D125DC61}"/>
          </ac:spMkLst>
        </pc:spChg>
        <pc:spChg chg="mod">
          <ac:chgData name="Lei Peng" userId="581888033ab4c2fd" providerId="LiveId" clId="{55518047-50E7-45F4-86B2-A67D8E4DB459}" dt="2023-04-14T03:41:30.686" v="1627" actId="208"/>
          <ac:spMkLst>
            <pc:docMk/>
            <pc:sldMk cId="4020819504" sldId="349"/>
            <ac:spMk id="8" creationId="{6EF7640B-2427-4ED2-909B-1C83D157E975}"/>
          </ac:spMkLst>
        </pc:spChg>
        <pc:spChg chg="add del mod">
          <ac:chgData name="Lei Peng" userId="581888033ab4c2fd" providerId="LiveId" clId="{55518047-50E7-45F4-86B2-A67D8E4DB459}" dt="2023-04-14T16:22:54.705" v="2207"/>
          <ac:spMkLst>
            <pc:docMk/>
            <pc:sldMk cId="4020819504" sldId="349"/>
            <ac:spMk id="9" creationId="{0902F830-8D56-7AB9-E4B8-28153AF907BE}"/>
          </ac:spMkLst>
        </pc:spChg>
        <pc:spChg chg="add del mod">
          <ac:chgData name="Lei Peng" userId="581888033ab4c2fd" providerId="LiveId" clId="{55518047-50E7-45F4-86B2-A67D8E4DB459}" dt="2023-04-14T16:22:54.705" v="2207"/>
          <ac:spMkLst>
            <pc:docMk/>
            <pc:sldMk cId="4020819504" sldId="349"/>
            <ac:spMk id="10" creationId="{64284F3A-4074-527A-3282-1ABF3AA3AAF5}"/>
          </ac:spMkLst>
        </pc:spChg>
        <pc:spChg chg="add del mod">
          <ac:chgData name="Lei Peng" userId="581888033ab4c2fd" providerId="LiveId" clId="{55518047-50E7-45F4-86B2-A67D8E4DB459}" dt="2023-04-14T16:22:54.705" v="2207"/>
          <ac:spMkLst>
            <pc:docMk/>
            <pc:sldMk cId="4020819504" sldId="349"/>
            <ac:spMk id="11" creationId="{77F555BB-B81E-47FE-3426-93D87552C480}"/>
          </ac:spMkLst>
        </pc:spChg>
      </pc:sldChg>
      <pc:sldChg chg="modSp del mod">
        <pc:chgData name="Lei Peng" userId="581888033ab4c2fd" providerId="LiveId" clId="{55518047-50E7-45F4-86B2-A67D8E4DB459}" dt="2023-04-14T03:51:22.059" v="1649" actId="47"/>
        <pc:sldMkLst>
          <pc:docMk/>
          <pc:sldMk cId="4198799141" sldId="350"/>
        </pc:sldMkLst>
        <pc:spChg chg="mod">
          <ac:chgData name="Lei Peng" userId="581888033ab4c2fd" providerId="LiveId" clId="{55518047-50E7-45F4-86B2-A67D8E4DB459}" dt="2023-04-14T03:34:53.478" v="1608" actId="207"/>
          <ac:spMkLst>
            <pc:docMk/>
            <pc:sldMk cId="4198799141" sldId="350"/>
            <ac:spMk id="5" creationId="{73325906-C877-4058-A71C-C4B6892923AE}"/>
          </ac:spMkLst>
        </pc:spChg>
        <pc:spChg chg="mod">
          <ac:chgData name="Lei Peng" userId="581888033ab4c2fd" providerId="LiveId" clId="{55518047-50E7-45F4-86B2-A67D8E4DB459}" dt="2023-04-14T03:34:53.478" v="1608" actId="207"/>
          <ac:spMkLst>
            <pc:docMk/>
            <pc:sldMk cId="4198799141" sldId="350"/>
            <ac:spMk id="6" creationId="{7C3C8475-C3D5-41D8-9EAB-6B3B76F84D75}"/>
          </ac:spMkLst>
        </pc:spChg>
        <pc:spChg chg="mod">
          <ac:chgData name="Lei Peng" userId="581888033ab4c2fd" providerId="LiveId" clId="{55518047-50E7-45F4-86B2-A67D8E4DB459}" dt="2023-04-14T03:27:53.243" v="1588" actId="207"/>
          <ac:spMkLst>
            <pc:docMk/>
            <pc:sldMk cId="4198799141" sldId="350"/>
            <ac:spMk id="10" creationId="{F5C664FF-134E-4F8F-8F8F-D03AEB95CDB6}"/>
          </ac:spMkLst>
        </pc:spChg>
        <pc:spChg chg="mod">
          <ac:chgData name="Lei Peng" userId="581888033ab4c2fd" providerId="LiveId" clId="{55518047-50E7-45F4-86B2-A67D8E4DB459}" dt="2023-04-14T03:34:02.090" v="1607" actId="207"/>
          <ac:spMkLst>
            <pc:docMk/>
            <pc:sldMk cId="4198799141" sldId="350"/>
            <ac:spMk id="12" creationId="{FE4A650F-9446-458E-A9DE-09C723998E8B}"/>
          </ac:spMkLst>
        </pc:spChg>
        <pc:spChg chg="mod">
          <ac:chgData name="Lei Peng" userId="581888033ab4c2fd" providerId="LiveId" clId="{55518047-50E7-45F4-86B2-A67D8E4DB459}" dt="2023-04-14T03:34:02.090" v="1607" actId="207"/>
          <ac:spMkLst>
            <pc:docMk/>
            <pc:sldMk cId="4198799141" sldId="350"/>
            <ac:spMk id="13" creationId="{7290A1A1-9BFB-4D59-A1E3-C6CE6D1C9F0A}"/>
          </ac:spMkLst>
        </pc:spChg>
        <pc:spChg chg="mod">
          <ac:chgData name="Lei Peng" userId="581888033ab4c2fd" providerId="LiveId" clId="{55518047-50E7-45F4-86B2-A67D8E4DB459}" dt="2023-04-14T03:27:53.243" v="1588" actId="207"/>
          <ac:spMkLst>
            <pc:docMk/>
            <pc:sldMk cId="4198799141" sldId="350"/>
            <ac:spMk id="14" creationId="{229DC546-9190-45D3-A277-9D702F3975B3}"/>
          </ac:spMkLst>
        </pc:spChg>
        <pc:spChg chg="mod">
          <ac:chgData name="Lei Peng" userId="581888033ab4c2fd" providerId="LiveId" clId="{55518047-50E7-45F4-86B2-A67D8E4DB459}" dt="2023-04-14T03:34:02.090" v="1607" actId="207"/>
          <ac:spMkLst>
            <pc:docMk/>
            <pc:sldMk cId="4198799141" sldId="350"/>
            <ac:spMk id="18" creationId="{16B3C8FE-9623-466E-9A97-4C94FFCA5576}"/>
          </ac:spMkLst>
        </pc:spChg>
        <pc:spChg chg="mod">
          <ac:chgData name="Lei Peng" userId="581888033ab4c2fd" providerId="LiveId" clId="{55518047-50E7-45F4-86B2-A67D8E4DB459}" dt="2023-04-14T03:34:02.090" v="1607" actId="207"/>
          <ac:spMkLst>
            <pc:docMk/>
            <pc:sldMk cId="4198799141" sldId="350"/>
            <ac:spMk id="19" creationId="{91F6BBF4-C4D7-4920-AB79-7E685C19EB4C}"/>
          </ac:spMkLst>
        </pc:spChg>
        <pc:spChg chg="mod">
          <ac:chgData name="Lei Peng" userId="581888033ab4c2fd" providerId="LiveId" clId="{55518047-50E7-45F4-86B2-A67D8E4DB459}" dt="2023-04-14T03:27:53.243" v="1588" actId="207"/>
          <ac:spMkLst>
            <pc:docMk/>
            <pc:sldMk cId="4198799141" sldId="350"/>
            <ac:spMk id="20" creationId="{F83D5967-4FC2-4FD8-AFA1-FC701707FE23}"/>
          </ac:spMkLst>
        </pc:spChg>
        <pc:spChg chg="mod">
          <ac:chgData name="Lei Peng" userId="581888033ab4c2fd" providerId="LiveId" clId="{55518047-50E7-45F4-86B2-A67D8E4DB459}" dt="2023-04-14T03:34:02.090" v="1607" actId="207"/>
          <ac:spMkLst>
            <pc:docMk/>
            <pc:sldMk cId="4198799141" sldId="350"/>
            <ac:spMk id="21" creationId="{8BC388F4-B479-4721-9AA5-3E322DEE37B8}"/>
          </ac:spMkLst>
        </pc:spChg>
        <pc:spChg chg="mod">
          <ac:chgData name="Lei Peng" userId="581888033ab4c2fd" providerId="LiveId" clId="{55518047-50E7-45F4-86B2-A67D8E4DB459}" dt="2023-04-14T03:34:02.090" v="1607" actId="207"/>
          <ac:spMkLst>
            <pc:docMk/>
            <pc:sldMk cId="4198799141" sldId="350"/>
            <ac:spMk id="22" creationId="{F4BB7132-24AB-4582-9647-8D97A2A12A24}"/>
          </ac:spMkLst>
        </pc:spChg>
        <pc:spChg chg="mod">
          <ac:chgData name="Lei Peng" userId="581888033ab4c2fd" providerId="LiveId" clId="{55518047-50E7-45F4-86B2-A67D8E4DB459}" dt="2023-04-14T03:27:53.243" v="1588" actId="207"/>
          <ac:spMkLst>
            <pc:docMk/>
            <pc:sldMk cId="4198799141" sldId="350"/>
            <ac:spMk id="23" creationId="{D90D608C-4340-470B-B4A5-9006EDD70166}"/>
          </ac:spMkLst>
        </pc:spChg>
      </pc:sldChg>
      <pc:sldChg chg="modSp mod">
        <pc:chgData name="Lei Peng" userId="581888033ab4c2fd" providerId="LiveId" clId="{55518047-50E7-45F4-86B2-A67D8E4DB459}" dt="2023-04-14T09:19:57.495" v="2013" actId="6549"/>
        <pc:sldMkLst>
          <pc:docMk/>
          <pc:sldMk cId="4264267551" sldId="352"/>
        </pc:sldMkLst>
        <pc:spChg chg="mod">
          <ac:chgData name="Lei Peng" userId="581888033ab4c2fd" providerId="LiveId" clId="{55518047-50E7-45F4-86B2-A67D8E4DB459}" dt="2023-04-14T09:19:57.495" v="2013" actId="6549"/>
          <ac:spMkLst>
            <pc:docMk/>
            <pc:sldMk cId="4264267551" sldId="352"/>
            <ac:spMk id="6" creationId="{8B79E6FC-1C8F-4E7F-8F18-09608FBE0FBE}"/>
          </ac:spMkLst>
        </pc:spChg>
        <pc:spChg chg="mod">
          <ac:chgData name="Lei Peng" userId="581888033ab4c2fd" providerId="LiveId" clId="{55518047-50E7-45F4-86B2-A67D8E4DB459}" dt="2023-04-14T09:19:53.030" v="2012" actId="6549"/>
          <ac:spMkLst>
            <pc:docMk/>
            <pc:sldMk cId="4264267551" sldId="352"/>
            <ac:spMk id="8" creationId="{85B03836-0D0B-43D0-91CF-30BBF8961FAD}"/>
          </ac:spMkLst>
        </pc:spChg>
      </pc:sldChg>
      <pc:sldChg chg="modSp mod addAnim delAnim">
        <pc:chgData name="Lei Peng" userId="581888033ab4c2fd" providerId="LiveId" clId="{55518047-50E7-45F4-86B2-A67D8E4DB459}" dt="2023-04-14T09:24:48.184" v="2096" actId="14100"/>
        <pc:sldMkLst>
          <pc:docMk/>
          <pc:sldMk cId="1290962602" sldId="353"/>
        </pc:sldMkLst>
        <pc:spChg chg="mod">
          <ac:chgData name="Lei Peng" userId="581888033ab4c2fd" providerId="LiveId" clId="{55518047-50E7-45F4-86B2-A67D8E4DB459}" dt="2023-04-14T09:15:48.688" v="1985" actId="207"/>
          <ac:spMkLst>
            <pc:docMk/>
            <pc:sldMk cId="1290962602" sldId="353"/>
            <ac:spMk id="27" creationId="{BE900FCE-BE57-4DD5-89C9-091D06FFCD18}"/>
          </ac:spMkLst>
        </pc:spChg>
        <pc:spChg chg="mod">
          <ac:chgData name="Lei Peng" userId="581888033ab4c2fd" providerId="LiveId" clId="{55518047-50E7-45F4-86B2-A67D8E4DB459}" dt="2023-04-14T09:15:48.688" v="1985" actId="207"/>
          <ac:spMkLst>
            <pc:docMk/>
            <pc:sldMk cId="1290962602" sldId="353"/>
            <ac:spMk id="28" creationId="{772C3CC4-1F68-4E01-B83B-2135D040F688}"/>
          </ac:spMkLst>
        </pc:spChg>
        <pc:spChg chg="mod">
          <ac:chgData name="Lei Peng" userId="581888033ab4c2fd" providerId="LiveId" clId="{55518047-50E7-45F4-86B2-A67D8E4DB459}" dt="2023-04-14T09:15:48.688" v="1985" actId="207"/>
          <ac:spMkLst>
            <pc:docMk/>
            <pc:sldMk cId="1290962602" sldId="353"/>
            <ac:spMk id="29" creationId="{D2BB9352-987F-4F99-A62B-2ADC9122963A}"/>
          </ac:spMkLst>
        </pc:spChg>
        <pc:spChg chg="mod">
          <ac:chgData name="Lei Peng" userId="581888033ab4c2fd" providerId="LiveId" clId="{55518047-50E7-45F4-86B2-A67D8E4DB459}" dt="2023-04-14T09:15:48.688" v="1985" actId="207"/>
          <ac:spMkLst>
            <pc:docMk/>
            <pc:sldMk cId="1290962602" sldId="353"/>
            <ac:spMk id="30" creationId="{3AF1CC31-EAEF-4E84-89AB-9A398637A139}"/>
          </ac:spMkLst>
        </pc:spChg>
        <pc:spChg chg="mod">
          <ac:chgData name="Lei Peng" userId="581888033ab4c2fd" providerId="LiveId" clId="{55518047-50E7-45F4-86B2-A67D8E4DB459}" dt="2023-04-14T09:15:48.688" v="1985" actId="207"/>
          <ac:spMkLst>
            <pc:docMk/>
            <pc:sldMk cId="1290962602" sldId="353"/>
            <ac:spMk id="31" creationId="{4B33A0F3-625A-44DF-85BA-41D8F88FD5B5}"/>
          </ac:spMkLst>
        </pc:spChg>
        <pc:spChg chg="mod">
          <ac:chgData name="Lei Peng" userId="581888033ab4c2fd" providerId="LiveId" clId="{55518047-50E7-45F4-86B2-A67D8E4DB459}" dt="2023-04-14T09:15:48.688" v="1985" actId="207"/>
          <ac:spMkLst>
            <pc:docMk/>
            <pc:sldMk cId="1290962602" sldId="353"/>
            <ac:spMk id="32" creationId="{C45F41A8-FB94-426E-BC0A-778759137C78}"/>
          </ac:spMkLst>
        </pc:spChg>
        <pc:spChg chg="mod">
          <ac:chgData name="Lei Peng" userId="581888033ab4c2fd" providerId="LiveId" clId="{55518047-50E7-45F4-86B2-A67D8E4DB459}" dt="2023-04-14T09:15:48.688" v="1985" actId="207"/>
          <ac:spMkLst>
            <pc:docMk/>
            <pc:sldMk cId="1290962602" sldId="353"/>
            <ac:spMk id="33" creationId="{8C35C1BC-825A-49A4-87E8-9E4C8CF3E94B}"/>
          </ac:spMkLst>
        </pc:spChg>
        <pc:spChg chg="mod">
          <ac:chgData name="Lei Peng" userId="581888033ab4c2fd" providerId="LiveId" clId="{55518047-50E7-45F4-86B2-A67D8E4DB459}" dt="2023-04-14T09:15:48.688" v="1985" actId="207"/>
          <ac:spMkLst>
            <pc:docMk/>
            <pc:sldMk cId="1290962602" sldId="353"/>
            <ac:spMk id="34" creationId="{7465FC93-9109-4C6F-B1E7-4D57057A312F}"/>
          </ac:spMkLst>
        </pc:spChg>
        <pc:spChg chg="mod">
          <ac:chgData name="Lei Peng" userId="581888033ab4c2fd" providerId="LiveId" clId="{55518047-50E7-45F4-86B2-A67D8E4DB459}" dt="2023-04-14T03:39:16.805" v="1618" actId="207"/>
          <ac:spMkLst>
            <pc:docMk/>
            <pc:sldMk cId="1290962602" sldId="353"/>
            <ac:spMk id="35" creationId="{AF3CB2FD-83E0-4F95-8946-ECC6ED6D3454}"/>
          </ac:spMkLst>
        </pc:spChg>
        <pc:spChg chg="mod">
          <ac:chgData name="Lei Peng" userId="581888033ab4c2fd" providerId="LiveId" clId="{55518047-50E7-45F4-86B2-A67D8E4DB459}" dt="2023-04-14T09:15:29.503" v="1983" actId="207"/>
          <ac:spMkLst>
            <pc:docMk/>
            <pc:sldMk cId="1290962602" sldId="353"/>
            <ac:spMk id="36" creationId="{DD95273B-C9E3-43B3-9961-1AFF677AC126}"/>
          </ac:spMkLst>
        </pc:spChg>
        <pc:spChg chg="mod">
          <ac:chgData name="Lei Peng" userId="581888033ab4c2fd" providerId="LiveId" clId="{55518047-50E7-45F4-86B2-A67D8E4DB459}" dt="2023-04-14T09:20:20.305" v="2054" actId="1038"/>
          <ac:spMkLst>
            <pc:docMk/>
            <pc:sldMk cId="1290962602" sldId="353"/>
            <ac:spMk id="63" creationId="{59F55046-6017-40E8-B64D-DFBFD82B6A70}"/>
          </ac:spMkLst>
        </pc:spChg>
        <pc:spChg chg="mod">
          <ac:chgData name="Lei Peng" userId="581888033ab4c2fd" providerId="LiveId" clId="{55518047-50E7-45F4-86B2-A67D8E4DB459}" dt="2023-04-14T09:16:00.068" v="1986" actId="207"/>
          <ac:spMkLst>
            <pc:docMk/>
            <pc:sldMk cId="1290962602" sldId="353"/>
            <ac:spMk id="64" creationId="{8AF93299-FF87-4322-96CC-CBB50353FA23}"/>
          </ac:spMkLst>
        </pc:spChg>
        <pc:spChg chg="mod">
          <ac:chgData name="Lei Peng" userId="581888033ab4c2fd" providerId="LiveId" clId="{55518047-50E7-45F4-86B2-A67D8E4DB459}" dt="2023-04-14T03:38:13.218" v="1615" actId="207"/>
          <ac:spMkLst>
            <pc:docMk/>
            <pc:sldMk cId="1290962602" sldId="353"/>
            <ac:spMk id="65" creationId="{5858DD4F-14AF-46D2-8A9B-28A9705B2C2F}"/>
          </ac:spMkLst>
        </pc:spChg>
        <pc:spChg chg="mod">
          <ac:chgData name="Lei Peng" userId="581888033ab4c2fd" providerId="LiveId" clId="{55518047-50E7-45F4-86B2-A67D8E4DB459}" dt="2023-04-14T03:38:54.628" v="1616" actId="207"/>
          <ac:spMkLst>
            <pc:docMk/>
            <pc:sldMk cId="1290962602" sldId="353"/>
            <ac:spMk id="68" creationId="{4D90BFA5-57FA-4C3C-900D-DA6B34368861}"/>
          </ac:spMkLst>
        </pc:spChg>
        <pc:graphicFrameChg chg="mod modGraphic">
          <ac:chgData name="Lei Peng" userId="581888033ab4c2fd" providerId="LiveId" clId="{55518047-50E7-45F4-86B2-A67D8E4DB459}" dt="2023-04-14T09:23:31.880" v="2092" actId="14100"/>
          <ac:graphicFrameMkLst>
            <pc:docMk/>
            <pc:sldMk cId="1290962602" sldId="353"/>
            <ac:graphicFrameMk id="24" creationId="{2D53586C-B82A-467D-B91F-629160AB0C10}"/>
          </ac:graphicFrameMkLst>
        </pc:graphicFrameChg>
        <pc:cxnChg chg="mod">
          <ac:chgData name="Lei Peng" userId="581888033ab4c2fd" providerId="LiveId" clId="{55518047-50E7-45F4-86B2-A67D8E4DB459}" dt="2023-04-14T09:24:48.184" v="2096" actId="14100"/>
          <ac:cxnSpMkLst>
            <pc:docMk/>
            <pc:sldMk cId="1290962602" sldId="353"/>
            <ac:cxnSpMk id="14" creationId="{78ED223A-6325-4642-B266-1DE1A874E5E5}"/>
          </ac:cxnSpMkLst>
        </pc:cxnChg>
        <pc:cxnChg chg="mod">
          <ac:chgData name="Lei Peng" userId="581888033ab4c2fd" providerId="LiveId" clId="{55518047-50E7-45F4-86B2-A67D8E4DB459}" dt="2023-04-14T09:24:46.466" v="2095" actId="14100"/>
          <ac:cxnSpMkLst>
            <pc:docMk/>
            <pc:sldMk cId="1290962602" sldId="353"/>
            <ac:cxnSpMk id="15" creationId="{6754AEBA-F021-40D4-92AF-67172A8CC5E5}"/>
          </ac:cxnSpMkLst>
        </pc:cxnChg>
      </pc:sldChg>
      <pc:sldChg chg="modSp modAnim">
        <pc:chgData name="Lei Peng" userId="581888033ab4c2fd" providerId="LiveId" clId="{55518047-50E7-45F4-86B2-A67D8E4DB459}" dt="2023-05-21T09:21:57.687" v="6300"/>
        <pc:sldMkLst>
          <pc:docMk/>
          <pc:sldMk cId="1416197630" sldId="355"/>
        </pc:sldMkLst>
        <pc:spChg chg="mod">
          <ac:chgData name="Lei Peng" userId="581888033ab4c2fd" providerId="LiveId" clId="{55518047-50E7-45F4-86B2-A67D8E4DB459}" dt="2023-04-14T03:40:10.630" v="1620" actId="207"/>
          <ac:spMkLst>
            <pc:docMk/>
            <pc:sldMk cId="1416197630" sldId="355"/>
            <ac:spMk id="3" creationId="{00000000-0000-0000-0000-000000000000}"/>
          </ac:spMkLst>
        </pc:spChg>
      </pc:sldChg>
      <pc:sldChg chg="modSp del mod">
        <pc:chgData name="Lei Peng" userId="581888033ab4c2fd" providerId="LiveId" clId="{55518047-50E7-45F4-86B2-A67D8E4DB459}" dt="2023-04-26T09:51:10.795" v="3261" actId="47"/>
        <pc:sldMkLst>
          <pc:docMk/>
          <pc:sldMk cId="2506282176" sldId="359"/>
        </pc:sldMkLst>
        <pc:spChg chg="mod modVis">
          <ac:chgData name="Lei Peng" userId="581888033ab4c2fd" providerId="LiveId" clId="{55518047-50E7-45F4-86B2-A67D8E4DB459}" dt="2023-04-14T09:11:53.299" v="1981" actId="14429"/>
          <ac:spMkLst>
            <pc:docMk/>
            <pc:sldMk cId="2506282176" sldId="359"/>
            <ac:spMk id="2" creationId="{00000000-0000-0000-0000-000000000000}"/>
          </ac:spMkLst>
        </pc:spChg>
        <pc:spChg chg="mod modVis">
          <ac:chgData name="Lei Peng" userId="581888033ab4c2fd" providerId="LiveId" clId="{55518047-50E7-45F4-86B2-A67D8E4DB459}" dt="2023-04-14T09:11:52.467" v="1980" actId="14429"/>
          <ac:spMkLst>
            <pc:docMk/>
            <pc:sldMk cId="2506282176" sldId="359"/>
            <ac:spMk id="16" creationId="{10EFDA62-2318-4E9A-9DD2-0A628B2C4DCB}"/>
          </ac:spMkLst>
        </pc:spChg>
        <pc:graphicFrameChg chg="mod modVis">
          <ac:chgData name="Lei Peng" userId="581888033ab4c2fd" providerId="LiveId" clId="{55518047-50E7-45F4-86B2-A67D8E4DB459}" dt="2023-04-14T09:11:51.771" v="1979" actId="14429"/>
          <ac:graphicFrameMkLst>
            <pc:docMk/>
            <pc:sldMk cId="2506282176" sldId="359"/>
            <ac:graphicFrameMk id="17" creationId="{AF51463F-45E3-4637-A3F6-C695130786EE}"/>
          </ac:graphicFrameMkLst>
        </pc:graphicFrameChg>
        <pc:graphicFrameChg chg="mod">
          <ac:chgData name="Lei Peng" userId="581888033ab4c2fd" providerId="LiveId" clId="{55518047-50E7-45F4-86B2-A67D8E4DB459}" dt="2023-04-14T09:10:07.631" v="1974" actId="207"/>
          <ac:graphicFrameMkLst>
            <pc:docMk/>
            <pc:sldMk cId="2506282176" sldId="359"/>
            <ac:graphicFrameMk id="21" creationId="{A961D29F-607F-402C-A20C-0B66ED8F5201}"/>
          </ac:graphicFrameMkLst>
        </pc:graphicFrameChg>
        <pc:graphicFrameChg chg="mod">
          <ac:chgData name="Lei Peng" userId="581888033ab4c2fd" providerId="LiveId" clId="{55518047-50E7-45F4-86B2-A67D8E4DB459}" dt="2023-04-14T09:09:25.882" v="1969" actId="207"/>
          <ac:graphicFrameMkLst>
            <pc:docMk/>
            <pc:sldMk cId="2506282176" sldId="359"/>
            <ac:graphicFrameMk id="22" creationId="{3E3285DF-FEE5-47C9-A416-8DFFB0D10766}"/>
          </ac:graphicFrameMkLst>
        </pc:graphicFrameChg>
        <pc:graphicFrameChg chg="mod">
          <ac:chgData name="Lei Peng" userId="581888033ab4c2fd" providerId="LiveId" clId="{55518047-50E7-45F4-86B2-A67D8E4DB459}" dt="2023-04-14T09:09:34.804" v="1970" actId="207"/>
          <ac:graphicFrameMkLst>
            <pc:docMk/>
            <pc:sldMk cId="2506282176" sldId="359"/>
            <ac:graphicFrameMk id="23" creationId="{198955C4-1E78-4B2E-AF26-F3176E1F88FD}"/>
          </ac:graphicFrameMkLst>
        </pc:graphicFrameChg>
        <pc:graphicFrameChg chg="mod">
          <ac:chgData name="Lei Peng" userId="581888033ab4c2fd" providerId="LiveId" clId="{55518047-50E7-45F4-86B2-A67D8E4DB459}" dt="2023-04-14T09:09:21.118" v="1968" actId="207"/>
          <ac:graphicFrameMkLst>
            <pc:docMk/>
            <pc:sldMk cId="2506282176" sldId="359"/>
            <ac:graphicFrameMk id="24" creationId="{95B38F50-2259-4DCD-BA74-FD40E8B9AA8D}"/>
          </ac:graphicFrameMkLst>
        </pc:graphicFrameChg>
      </pc:sldChg>
      <pc:sldChg chg="modSp mod modAnim">
        <pc:chgData name="Lei Peng" userId="581888033ab4c2fd" providerId="LiveId" clId="{55518047-50E7-45F4-86B2-A67D8E4DB459}" dt="2023-05-21T09:24:02.442" v="6304"/>
        <pc:sldMkLst>
          <pc:docMk/>
          <pc:sldMk cId="723756036" sldId="360"/>
        </pc:sldMkLst>
        <pc:spChg chg="mod">
          <ac:chgData name="Lei Peng" userId="581888033ab4c2fd" providerId="LiveId" clId="{55518047-50E7-45F4-86B2-A67D8E4DB459}" dt="2023-04-13T09:06:49.023" v="451" actId="403"/>
          <ac:spMkLst>
            <pc:docMk/>
            <pc:sldMk cId="723756036" sldId="360"/>
            <ac:spMk id="2" creationId="{6F8DECC9-53C4-41D8-BE50-6BDB17BECF2C}"/>
          </ac:spMkLst>
        </pc:spChg>
        <pc:spChg chg="mod">
          <ac:chgData name="Lei Peng" userId="581888033ab4c2fd" providerId="LiveId" clId="{55518047-50E7-45F4-86B2-A67D8E4DB459}" dt="2023-04-13T09:17:30.797" v="484" actId="27636"/>
          <ac:spMkLst>
            <pc:docMk/>
            <pc:sldMk cId="723756036" sldId="360"/>
            <ac:spMk id="3" creationId="{A97FF492-0E9F-462D-B2EB-61ED8112059E}"/>
          </ac:spMkLst>
        </pc:spChg>
        <pc:spChg chg="mod">
          <ac:chgData name="Lei Peng" userId="581888033ab4c2fd" providerId="LiveId" clId="{55518047-50E7-45F4-86B2-A67D8E4DB459}" dt="2023-04-14T03:33:42.940" v="1606" actId="207"/>
          <ac:spMkLst>
            <pc:docMk/>
            <pc:sldMk cId="723756036" sldId="360"/>
            <ac:spMk id="4" creationId="{D6492124-9372-4CC5-9BC8-4E10A2CC2F64}"/>
          </ac:spMkLst>
        </pc:spChg>
        <pc:spChg chg="mod">
          <ac:chgData name="Lei Peng" userId="581888033ab4c2fd" providerId="LiveId" clId="{55518047-50E7-45F4-86B2-A67D8E4DB459}" dt="2023-04-14T03:33:42.940" v="1606" actId="207"/>
          <ac:spMkLst>
            <pc:docMk/>
            <pc:sldMk cId="723756036" sldId="360"/>
            <ac:spMk id="5" creationId="{A4FC2AC5-185A-4FF2-B0CC-B2187B67CCC5}"/>
          </ac:spMkLst>
        </pc:spChg>
        <pc:spChg chg="mod">
          <ac:chgData name="Lei Peng" userId="581888033ab4c2fd" providerId="LiveId" clId="{55518047-50E7-45F4-86B2-A67D8E4DB459}" dt="2023-04-14T03:19:13.724" v="1476" actId="1035"/>
          <ac:spMkLst>
            <pc:docMk/>
            <pc:sldMk cId="723756036" sldId="360"/>
            <ac:spMk id="6" creationId="{402F0AFC-246F-4A09-B48E-9D0603074911}"/>
          </ac:spMkLst>
        </pc:spChg>
        <pc:spChg chg="mod">
          <ac:chgData name="Lei Peng" userId="581888033ab4c2fd" providerId="LiveId" clId="{55518047-50E7-45F4-86B2-A67D8E4DB459}" dt="2023-04-14T03:33:42.940" v="1606" actId="207"/>
          <ac:spMkLst>
            <pc:docMk/>
            <pc:sldMk cId="723756036" sldId="360"/>
            <ac:spMk id="7" creationId="{D336426D-422A-475D-B269-124A574F7FAA}"/>
          </ac:spMkLst>
        </pc:spChg>
        <pc:spChg chg="mod">
          <ac:chgData name="Lei Peng" userId="581888033ab4c2fd" providerId="LiveId" clId="{55518047-50E7-45F4-86B2-A67D8E4DB459}" dt="2023-04-14T03:33:42.940" v="1606" actId="207"/>
          <ac:spMkLst>
            <pc:docMk/>
            <pc:sldMk cId="723756036" sldId="360"/>
            <ac:spMk id="8" creationId="{2C4B1586-58B7-49CE-8AA3-74A77C3ECA05}"/>
          </ac:spMkLst>
        </pc:spChg>
        <pc:cxnChg chg="mod">
          <ac:chgData name="Lei Peng" userId="581888033ab4c2fd" providerId="LiveId" clId="{55518047-50E7-45F4-86B2-A67D8E4DB459}" dt="2023-04-14T03:20:56.609" v="1484" actId="14100"/>
          <ac:cxnSpMkLst>
            <pc:docMk/>
            <pc:sldMk cId="723756036" sldId="360"/>
            <ac:cxnSpMk id="10" creationId="{BB8DA713-FCAB-4084-BDAA-142CFD00ECE8}"/>
          </ac:cxnSpMkLst>
        </pc:cxnChg>
      </pc:sldChg>
      <pc:sldChg chg="del">
        <pc:chgData name="Lei Peng" userId="581888033ab4c2fd" providerId="LiveId" clId="{55518047-50E7-45F4-86B2-A67D8E4DB459}" dt="2023-04-13T08:50:58.132" v="254" actId="47"/>
        <pc:sldMkLst>
          <pc:docMk/>
          <pc:sldMk cId="3670864097" sldId="361"/>
        </pc:sldMkLst>
      </pc:sldChg>
      <pc:sldChg chg="modSp mod">
        <pc:chgData name="Lei Peng" userId="581888033ab4c2fd" providerId="LiveId" clId="{55518047-50E7-45F4-86B2-A67D8E4DB459}" dt="2023-04-13T10:39:03.932" v="786" actId="20577"/>
        <pc:sldMkLst>
          <pc:docMk/>
          <pc:sldMk cId="515969749" sldId="362"/>
        </pc:sldMkLst>
        <pc:spChg chg="mod">
          <ac:chgData name="Lei Peng" userId="581888033ab4c2fd" providerId="LiveId" clId="{55518047-50E7-45F4-86B2-A67D8E4DB459}" dt="2023-04-13T08:41:15.168" v="145"/>
          <ac:spMkLst>
            <pc:docMk/>
            <pc:sldMk cId="515969749" sldId="362"/>
            <ac:spMk id="2" creationId="{B75CA716-B228-4CE2-A5C3-AF91D1E5FF25}"/>
          </ac:spMkLst>
        </pc:spChg>
        <pc:spChg chg="mod">
          <ac:chgData name="Lei Peng" userId="581888033ab4c2fd" providerId="LiveId" clId="{55518047-50E7-45F4-86B2-A67D8E4DB459}" dt="2023-04-13T10:39:03.932" v="786" actId="20577"/>
          <ac:spMkLst>
            <pc:docMk/>
            <pc:sldMk cId="515969749" sldId="362"/>
            <ac:spMk id="3" creationId="{3F0F6866-8892-4D92-B8A2-B5F91D592B8F}"/>
          </ac:spMkLst>
        </pc:spChg>
      </pc:sldChg>
      <pc:sldChg chg="addSp modSp mod">
        <pc:chgData name="Lei Peng" userId="581888033ab4c2fd" providerId="LiveId" clId="{55518047-50E7-45F4-86B2-A67D8E4DB459}" dt="2023-05-09T04:26:59.044" v="6279" actId="14429"/>
        <pc:sldMkLst>
          <pc:docMk/>
          <pc:sldMk cId="3466034021" sldId="363"/>
        </pc:sldMkLst>
        <pc:spChg chg="add mod">
          <ac:chgData name="Lei Peng" userId="581888033ab4c2fd" providerId="LiveId" clId="{55518047-50E7-45F4-86B2-A67D8E4DB459}" dt="2023-04-14T02:37:58.552" v="886" actId="207"/>
          <ac:spMkLst>
            <pc:docMk/>
            <pc:sldMk cId="3466034021" sldId="363"/>
            <ac:spMk id="3" creationId="{E4380A69-ECCB-C443-73BE-86D1DE9F2260}"/>
          </ac:spMkLst>
        </pc:spChg>
        <pc:spChg chg="mod">
          <ac:chgData name="Lei Peng" userId="581888033ab4c2fd" providerId="LiveId" clId="{55518047-50E7-45F4-86B2-A67D8E4DB459}" dt="2023-04-14T07:10:58.544" v="1828" actId="207"/>
          <ac:spMkLst>
            <pc:docMk/>
            <pc:sldMk cId="3466034021" sldId="363"/>
            <ac:spMk id="11" creationId="{C364A572-C432-4073-A0EE-667E962F3A1B}"/>
          </ac:spMkLst>
        </pc:spChg>
        <pc:spChg chg="mod ord modVis">
          <ac:chgData name="Lei Peng" userId="581888033ab4c2fd" providerId="LiveId" clId="{55518047-50E7-45F4-86B2-A67D8E4DB459}" dt="2023-05-09T04:26:59.044" v="6279" actId="14429"/>
          <ac:spMkLst>
            <pc:docMk/>
            <pc:sldMk cId="3466034021" sldId="363"/>
            <ac:spMk id="25" creationId="{4A3432A6-19D1-42E4-A990-86828BC4E620}"/>
          </ac:spMkLst>
        </pc:spChg>
        <pc:spChg chg="mod">
          <ac:chgData name="Lei Peng" userId="581888033ab4c2fd" providerId="LiveId" clId="{55518047-50E7-45F4-86B2-A67D8E4DB459}" dt="2023-04-14T02:40:04.396" v="1061" actId="207"/>
          <ac:spMkLst>
            <pc:docMk/>
            <pc:sldMk cId="3466034021" sldId="363"/>
            <ac:spMk id="28" creationId="{8A356751-CCDD-483F-9A04-EA8FD52B55CD}"/>
          </ac:spMkLst>
        </pc:spChg>
        <pc:spChg chg="mod">
          <ac:chgData name="Lei Peng" userId="581888033ab4c2fd" providerId="LiveId" clId="{55518047-50E7-45F4-86B2-A67D8E4DB459}" dt="2023-04-14T02:40:04.396" v="1061" actId="207"/>
          <ac:spMkLst>
            <pc:docMk/>
            <pc:sldMk cId="3466034021" sldId="363"/>
            <ac:spMk id="29" creationId="{861CF155-CC0D-4008-AB8C-328E170374D9}"/>
          </ac:spMkLst>
        </pc:spChg>
        <pc:grpChg chg="mod modVis">
          <ac:chgData name="Lei Peng" userId="581888033ab4c2fd" providerId="LiveId" clId="{55518047-50E7-45F4-86B2-A67D8E4DB459}" dt="2023-05-09T04:26:47.622" v="6275" actId="14429"/>
          <ac:grpSpMkLst>
            <pc:docMk/>
            <pc:sldMk cId="3466034021" sldId="363"/>
            <ac:grpSpMk id="30" creationId="{97F29B45-0876-41FD-99E3-A10BBC91B430}"/>
          </ac:grpSpMkLst>
        </pc:grpChg>
        <pc:grpChg chg="mod modVis">
          <ac:chgData name="Lei Peng" userId="581888033ab4c2fd" providerId="LiveId" clId="{55518047-50E7-45F4-86B2-A67D8E4DB459}" dt="2023-05-09T04:26:50.239" v="6277" actId="14429"/>
          <ac:grpSpMkLst>
            <pc:docMk/>
            <pc:sldMk cId="3466034021" sldId="363"/>
            <ac:grpSpMk id="31" creationId="{FFF9E87A-CA3E-4F15-82F8-19F5928A5D6F}"/>
          </ac:grpSpMkLst>
        </pc:grpChg>
      </pc:sldChg>
      <pc:sldChg chg="addSp delSp modSp mod">
        <pc:chgData name="Lei Peng" userId="581888033ab4c2fd" providerId="LiveId" clId="{55518047-50E7-45F4-86B2-A67D8E4DB459}" dt="2023-04-14T03:52:56.880" v="1656" actId="207"/>
        <pc:sldMkLst>
          <pc:docMk/>
          <pc:sldMk cId="802538063" sldId="364"/>
        </pc:sldMkLst>
        <pc:spChg chg="add del mod">
          <ac:chgData name="Lei Peng" userId="581888033ab4c2fd" providerId="LiveId" clId="{55518047-50E7-45F4-86B2-A67D8E4DB459}" dt="2023-04-13T08:42:16.962" v="149" actId="478"/>
          <ac:spMkLst>
            <pc:docMk/>
            <pc:sldMk cId="802538063" sldId="364"/>
            <ac:spMk id="2" creationId="{D0AA825D-CDAA-F9DC-14FE-79FDA0D97B40}"/>
          </ac:spMkLst>
        </pc:spChg>
        <pc:spChg chg="mod">
          <ac:chgData name="Lei Peng" userId="581888033ab4c2fd" providerId="LiveId" clId="{55518047-50E7-45F4-86B2-A67D8E4DB459}" dt="2023-04-13T08:41:52.087" v="146" actId="6549"/>
          <ac:spMkLst>
            <pc:docMk/>
            <pc:sldMk cId="802538063" sldId="364"/>
            <ac:spMk id="5" creationId="{BF06D222-A721-400E-9AFC-F8EA2202DFFE}"/>
          </ac:spMkLst>
        </pc:spChg>
        <pc:spChg chg="mod">
          <ac:chgData name="Lei Peng" userId="581888033ab4c2fd" providerId="LiveId" clId="{55518047-50E7-45F4-86B2-A67D8E4DB459}" dt="2023-04-14T03:52:56.880" v="1656" actId="207"/>
          <ac:spMkLst>
            <pc:docMk/>
            <pc:sldMk cId="802538063" sldId="364"/>
            <ac:spMk id="10" creationId="{82A76581-79EF-4768-93DB-48117CCC1D3B}"/>
          </ac:spMkLst>
        </pc:spChg>
      </pc:sldChg>
      <pc:sldChg chg="addSp delSp modSp mod">
        <pc:chgData name="Lei Peng" userId="581888033ab4c2fd" providerId="LiveId" clId="{55518047-50E7-45F4-86B2-A67D8E4DB459}" dt="2023-04-13T09:14:50.460" v="473" actId="1035"/>
        <pc:sldMkLst>
          <pc:docMk/>
          <pc:sldMk cId="677227551" sldId="365"/>
        </pc:sldMkLst>
        <pc:spChg chg="mod">
          <ac:chgData name="Lei Peng" userId="581888033ab4c2fd" providerId="LiveId" clId="{55518047-50E7-45F4-86B2-A67D8E4DB459}" dt="2023-04-13T08:32:52.308" v="5"/>
          <ac:spMkLst>
            <pc:docMk/>
            <pc:sldMk cId="677227551" sldId="365"/>
            <ac:spMk id="2" creationId="{C54B8DAC-AA02-467C-A7CD-D3588BE148B9}"/>
          </ac:spMkLst>
        </pc:spChg>
        <pc:spChg chg="mod">
          <ac:chgData name="Lei Peng" userId="581888033ab4c2fd" providerId="LiveId" clId="{55518047-50E7-45F4-86B2-A67D8E4DB459}" dt="2023-04-13T09:13:09.540" v="461" actId="6549"/>
          <ac:spMkLst>
            <pc:docMk/>
            <pc:sldMk cId="677227551" sldId="365"/>
            <ac:spMk id="3" creationId="{70BC5E30-A4D3-47D6-A189-767660D4C8DE}"/>
          </ac:spMkLst>
        </pc:spChg>
        <pc:spChg chg="add del mod">
          <ac:chgData name="Lei Peng" userId="581888033ab4c2fd" providerId="LiveId" clId="{55518047-50E7-45F4-86B2-A67D8E4DB459}" dt="2023-04-13T08:37:16.931" v="71" actId="478"/>
          <ac:spMkLst>
            <pc:docMk/>
            <pc:sldMk cId="677227551" sldId="365"/>
            <ac:spMk id="4" creationId="{0BFB70C3-B059-2219-7D21-823528FD8826}"/>
          </ac:spMkLst>
        </pc:spChg>
        <pc:spChg chg="add del mod">
          <ac:chgData name="Lei Peng" userId="581888033ab4c2fd" providerId="LiveId" clId="{55518047-50E7-45F4-86B2-A67D8E4DB459}" dt="2023-04-13T08:34:10.710" v="10" actId="767"/>
          <ac:spMkLst>
            <pc:docMk/>
            <pc:sldMk cId="677227551" sldId="365"/>
            <ac:spMk id="5" creationId="{CA7C74C7-5452-54AF-75CD-F2E1581F33EF}"/>
          </ac:spMkLst>
        </pc:spChg>
        <pc:spChg chg="add mod">
          <ac:chgData name="Lei Peng" userId="581888033ab4c2fd" providerId="LiveId" clId="{55518047-50E7-45F4-86B2-A67D8E4DB459}" dt="2023-04-13T09:14:50.460" v="473" actId="1035"/>
          <ac:spMkLst>
            <pc:docMk/>
            <pc:sldMk cId="677227551" sldId="365"/>
            <ac:spMk id="6" creationId="{0BE7078B-B307-766D-9CCB-6EE751B15808}"/>
          </ac:spMkLst>
        </pc:spChg>
      </pc:sldChg>
      <pc:sldChg chg="modSp del mod">
        <pc:chgData name="Lei Peng" userId="581888033ab4c2fd" providerId="LiveId" clId="{55518047-50E7-45F4-86B2-A67D8E4DB459}" dt="2023-04-13T09:20:06.701" v="492" actId="2696"/>
        <pc:sldMkLst>
          <pc:docMk/>
          <pc:sldMk cId="2743622490" sldId="366"/>
        </pc:sldMkLst>
        <pc:spChg chg="mod">
          <ac:chgData name="Lei Peng" userId="581888033ab4c2fd" providerId="LiveId" clId="{55518047-50E7-45F4-86B2-A67D8E4DB459}" dt="2023-04-13T08:53:59.079" v="278" actId="6549"/>
          <ac:spMkLst>
            <pc:docMk/>
            <pc:sldMk cId="2743622490" sldId="366"/>
            <ac:spMk id="2" creationId="{9FF208CF-72B6-4B8D-9F6D-166A2848431F}"/>
          </ac:spMkLst>
        </pc:spChg>
      </pc:sldChg>
      <pc:sldChg chg="add del">
        <pc:chgData name="Lei Peng" userId="581888033ab4c2fd" providerId="LiveId" clId="{55518047-50E7-45F4-86B2-A67D8E4DB459}" dt="2023-04-13T09:20:19.828" v="494"/>
        <pc:sldMkLst>
          <pc:docMk/>
          <pc:sldMk cId="3168460442" sldId="366"/>
        </pc:sldMkLst>
      </pc:sldChg>
      <pc:sldChg chg="modSp add mod">
        <pc:chgData name="Lei Peng" userId="581888033ab4c2fd" providerId="LiveId" clId="{55518047-50E7-45F4-86B2-A67D8E4DB459}" dt="2023-04-14T09:01:10.553" v="1941" actId="6549"/>
        <pc:sldMkLst>
          <pc:docMk/>
          <pc:sldMk cId="3760359155" sldId="366"/>
        </pc:sldMkLst>
        <pc:spChg chg="mod">
          <ac:chgData name="Lei Peng" userId="581888033ab4c2fd" providerId="LiveId" clId="{55518047-50E7-45F4-86B2-A67D8E4DB459}" dt="2023-04-14T09:01:10.553" v="1941" actId="6549"/>
          <ac:spMkLst>
            <pc:docMk/>
            <pc:sldMk cId="3760359155" sldId="366"/>
            <ac:spMk id="2" creationId="{9FF208CF-72B6-4B8D-9F6D-166A2848431F}"/>
          </ac:spMkLst>
        </pc:spChg>
        <pc:graphicFrameChg chg="modGraphic">
          <ac:chgData name="Lei Peng" userId="581888033ab4c2fd" providerId="LiveId" clId="{55518047-50E7-45F4-86B2-A67D8E4DB459}" dt="2023-04-14T03:44:19.320" v="1636" actId="207"/>
          <ac:graphicFrameMkLst>
            <pc:docMk/>
            <pc:sldMk cId="3760359155" sldId="366"/>
            <ac:graphicFrameMk id="3" creationId="{D6E05F2C-29CE-4E7A-A774-D5B11DD8E828}"/>
          </ac:graphicFrameMkLst>
        </pc:graphicFrameChg>
      </pc:sldChg>
      <pc:sldChg chg="addSp modSp add del mod">
        <pc:chgData name="Lei Peng" userId="581888033ab4c2fd" providerId="LiveId" clId="{55518047-50E7-45F4-86B2-A67D8E4DB459}" dt="2023-04-14T04:14:04.676" v="1827" actId="1038"/>
        <pc:sldMkLst>
          <pc:docMk/>
          <pc:sldMk cId="3054626332" sldId="370"/>
        </pc:sldMkLst>
        <pc:spChg chg="add mod">
          <ac:chgData name="Lei Peng" userId="581888033ab4c2fd" providerId="LiveId" clId="{55518047-50E7-45F4-86B2-A67D8E4DB459}" dt="2023-04-14T04:14:04.676" v="1827" actId="1038"/>
          <ac:spMkLst>
            <pc:docMk/>
            <pc:sldMk cId="3054626332" sldId="370"/>
            <ac:spMk id="6" creationId="{975EEF4A-2151-D22C-A492-BDA5A3093206}"/>
          </ac:spMkLst>
        </pc:spChg>
        <pc:spChg chg="mod">
          <ac:chgData name="Lei Peng" userId="581888033ab4c2fd" providerId="LiveId" clId="{55518047-50E7-45F4-86B2-A67D8E4DB459}" dt="2023-04-14T04:07:15.329" v="1702" actId="20577"/>
          <ac:spMkLst>
            <pc:docMk/>
            <pc:sldMk cId="3054626332" sldId="370"/>
            <ac:spMk id="18" creationId="{B83843BC-C749-4659-B9B8-8EECE9A1345F}"/>
          </ac:spMkLst>
        </pc:spChg>
        <pc:graphicFrameChg chg="mod">
          <ac:chgData name="Lei Peng" userId="581888033ab4c2fd" providerId="LiveId" clId="{55518047-50E7-45F4-86B2-A67D8E4DB459}" dt="2023-04-14T04:09:04.024" v="1710" actId="207"/>
          <ac:graphicFrameMkLst>
            <pc:docMk/>
            <pc:sldMk cId="3054626332" sldId="370"/>
            <ac:graphicFrameMk id="5" creationId="{F59B3016-A616-4AF9-9549-73AE26E99D12}"/>
          </ac:graphicFrameMkLst>
        </pc:graphicFrameChg>
      </pc:sldChg>
      <pc:sldChg chg="modSp add del mod modClrScheme chgLayout">
        <pc:chgData name="Lei Peng" userId="581888033ab4c2fd" providerId="LiveId" clId="{55518047-50E7-45F4-86B2-A67D8E4DB459}" dt="2023-04-14T08:54:33.585" v="1896" actId="700"/>
        <pc:sldMkLst>
          <pc:docMk/>
          <pc:sldMk cId="2720799536" sldId="10414190"/>
        </pc:sldMkLst>
        <pc:spChg chg="mod">
          <ac:chgData name="Lei Peng" userId="581888033ab4c2fd" providerId="LiveId" clId="{55518047-50E7-45F4-86B2-A67D8E4DB459}" dt="2023-04-14T08:54:06.047" v="1894" actId="207"/>
          <ac:spMkLst>
            <pc:docMk/>
            <pc:sldMk cId="2720799536" sldId="10414190"/>
            <ac:spMk id="2" creationId="{AEBF5762-77D2-4DA5-891F-61E6DCB01AFF}"/>
          </ac:spMkLst>
        </pc:spChg>
        <pc:spChg chg="mod ord">
          <ac:chgData name="Lei Peng" userId="581888033ab4c2fd" providerId="LiveId" clId="{55518047-50E7-45F4-86B2-A67D8E4DB459}" dt="2023-04-14T08:54:33.585" v="1896" actId="700"/>
          <ac:spMkLst>
            <pc:docMk/>
            <pc:sldMk cId="2720799536" sldId="10414190"/>
            <ac:spMk id="22" creationId="{00000000-0000-0000-0000-000000000000}"/>
          </ac:spMkLst>
        </pc:spChg>
        <pc:graphicFrameChg chg="modGraphic">
          <ac:chgData name="Lei Peng" userId="581888033ab4c2fd" providerId="LiveId" clId="{55518047-50E7-45F4-86B2-A67D8E4DB459}" dt="2023-04-14T08:53:28.574" v="1893" actId="207"/>
          <ac:graphicFrameMkLst>
            <pc:docMk/>
            <pc:sldMk cId="2720799536" sldId="10414190"/>
            <ac:graphicFrameMk id="6" creationId="{3E932773-BF0D-4F3D-A2CD-018B83B407A6}"/>
          </ac:graphicFrameMkLst>
        </pc:graphicFrameChg>
      </pc:sldChg>
      <pc:sldChg chg="modSp add del mod">
        <pc:chgData name="Lei Peng" userId="581888033ab4c2fd" providerId="LiveId" clId="{55518047-50E7-45F4-86B2-A67D8E4DB459}" dt="2023-04-14T08:56:14.839" v="1901" actId="207"/>
        <pc:sldMkLst>
          <pc:docMk/>
          <pc:sldMk cId="3200125616" sldId="10414191"/>
        </pc:sldMkLst>
        <pc:spChg chg="mod">
          <ac:chgData name="Lei Peng" userId="581888033ab4c2fd" providerId="LiveId" clId="{55518047-50E7-45F4-86B2-A67D8E4DB459}" dt="2023-04-14T08:55:58.040" v="1900" actId="207"/>
          <ac:spMkLst>
            <pc:docMk/>
            <pc:sldMk cId="3200125616" sldId="10414191"/>
            <ac:spMk id="7" creationId="{1B6E7866-B015-4764-A595-8A6BB34030A2}"/>
          </ac:spMkLst>
        </pc:spChg>
        <pc:graphicFrameChg chg="modGraphic">
          <ac:chgData name="Lei Peng" userId="581888033ab4c2fd" providerId="LiveId" clId="{55518047-50E7-45F4-86B2-A67D8E4DB459}" dt="2023-04-14T08:56:14.839" v="1901" actId="207"/>
          <ac:graphicFrameMkLst>
            <pc:docMk/>
            <pc:sldMk cId="3200125616" sldId="10414191"/>
            <ac:graphicFrameMk id="2" creationId="{0A1411C3-13A0-DFB9-823D-0831819C23B2}"/>
          </ac:graphicFrameMkLst>
        </pc:graphicFrameChg>
      </pc:sldChg>
      <pc:sldChg chg="modSp del mod">
        <pc:chgData name="Lei Peng" userId="581888033ab4c2fd" providerId="LiveId" clId="{55518047-50E7-45F4-86B2-A67D8E4DB459}" dt="2023-04-26T02:34:34.211" v="2780" actId="47"/>
        <pc:sldMkLst>
          <pc:docMk/>
          <pc:sldMk cId="344362647" sldId="10414228"/>
        </pc:sldMkLst>
        <pc:spChg chg="mod">
          <ac:chgData name="Lei Peng" userId="581888033ab4c2fd" providerId="LiveId" clId="{55518047-50E7-45F4-86B2-A67D8E4DB459}" dt="2023-04-14T09:59:07.416" v="2129" actId="14100"/>
          <ac:spMkLst>
            <pc:docMk/>
            <pc:sldMk cId="344362647" sldId="10414228"/>
            <ac:spMk id="2" creationId="{EDF9594E-46DF-4231-ADDA-1639B5C2DFEF}"/>
          </ac:spMkLst>
        </pc:spChg>
        <pc:spChg chg="mod">
          <ac:chgData name="Lei Peng" userId="581888033ab4c2fd" providerId="LiveId" clId="{55518047-50E7-45F4-86B2-A67D8E4DB459}" dt="2023-04-14T03:53:21.881" v="1658" actId="207"/>
          <ac:spMkLst>
            <pc:docMk/>
            <pc:sldMk cId="344362647" sldId="10414228"/>
            <ac:spMk id="63" creationId="{45E341C1-C70A-4814-AC9B-5A8535CCA76E}"/>
          </ac:spMkLst>
        </pc:spChg>
        <pc:spChg chg="mod">
          <ac:chgData name="Lei Peng" userId="581888033ab4c2fd" providerId="LiveId" clId="{55518047-50E7-45F4-86B2-A67D8E4DB459}" dt="2023-04-14T03:53:11.494" v="1657" actId="207"/>
          <ac:spMkLst>
            <pc:docMk/>
            <pc:sldMk cId="344362647" sldId="10414228"/>
            <ac:spMk id="145" creationId="{710676AA-DB4E-42FD-80B4-ED637AA94D66}"/>
          </ac:spMkLst>
        </pc:spChg>
        <pc:spChg chg="mod">
          <ac:chgData name="Lei Peng" userId="581888033ab4c2fd" providerId="LiveId" clId="{55518047-50E7-45F4-86B2-A67D8E4DB459}" dt="2023-04-14T03:53:11.494" v="1657" actId="207"/>
          <ac:spMkLst>
            <pc:docMk/>
            <pc:sldMk cId="344362647" sldId="10414228"/>
            <ac:spMk id="147" creationId="{20CEAA6C-5C53-4CF4-9595-E617D2A390EB}"/>
          </ac:spMkLst>
        </pc:spChg>
        <pc:spChg chg="mod">
          <ac:chgData name="Lei Peng" userId="581888033ab4c2fd" providerId="LiveId" clId="{55518047-50E7-45F4-86B2-A67D8E4DB459}" dt="2023-04-14T03:53:11.494" v="1657" actId="207"/>
          <ac:spMkLst>
            <pc:docMk/>
            <pc:sldMk cId="344362647" sldId="10414228"/>
            <ac:spMk id="151" creationId="{F5812448-BE5E-4C10-875D-C1B7F5259F2B}"/>
          </ac:spMkLst>
        </pc:spChg>
        <pc:spChg chg="mod">
          <ac:chgData name="Lei Peng" userId="581888033ab4c2fd" providerId="LiveId" clId="{55518047-50E7-45F4-86B2-A67D8E4DB459}" dt="2023-04-14T03:53:11.494" v="1657" actId="207"/>
          <ac:spMkLst>
            <pc:docMk/>
            <pc:sldMk cId="344362647" sldId="10414228"/>
            <ac:spMk id="152" creationId="{4A8E118E-2961-4A60-9FDC-E96D77DD4411}"/>
          </ac:spMkLst>
        </pc:spChg>
        <pc:spChg chg="mod">
          <ac:chgData name="Lei Peng" userId="581888033ab4c2fd" providerId="LiveId" clId="{55518047-50E7-45F4-86B2-A67D8E4DB459}" dt="2023-04-14T03:53:11.494" v="1657" actId="207"/>
          <ac:spMkLst>
            <pc:docMk/>
            <pc:sldMk cId="344362647" sldId="10414228"/>
            <ac:spMk id="156" creationId="{69001828-882B-4800-923D-4122C1A22FD6}"/>
          </ac:spMkLst>
        </pc:spChg>
        <pc:spChg chg="mod">
          <ac:chgData name="Lei Peng" userId="581888033ab4c2fd" providerId="LiveId" clId="{55518047-50E7-45F4-86B2-A67D8E4DB459}" dt="2023-04-14T03:53:11.494" v="1657" actId="207"/>
          <ac:spMkLst>
            <pc:docMk/>
            <pc:sldMk cId="344362647" sldId="10414228"/>
            <ac:spMk id="157" creationId="{E5A6D890-74E0-403B-A6FF-9C255A2B737E}"/>
          </ac:spMkLst>
        </pc:spChg>
        <pc:spChg chg="mod">
          <ac:chgData name="Lei Peng" userId="581888033ab4c2fd" providerId="LiveId" clId="{55518047-50E7-45F4-86B2-A67D8E4DB459}" dt="2023-04-14T03:53:11.494" v="1657" actId="207"/>
          <ac:spMkLst>
            <pc:docMk/>
            <pc:sldMk cId="344362647" sldId="10414228"/>
            <ac:spMk id="161" creationId="{70E54755-F42B-451B-9F52-206447E2C800}"/>
          </ac:spMkLst>
        </pc:spChg>
        <pc:spChg chg="mod">
          <ac:chgData name="Lei Peng" userId="581888033ab4c2fd" providerId="LiveId" clId="{55518047-50E7-45F4-86B2-A67D8E4DB459}" dt="2023-04-14T03:53:11.494" v="1657" actId="207"/>
          <ac:spMkLst>
            <pc:docMk/>
            <pc:sldMk cId="344362647" sldId="10414228"/>
            <ac:spMk id="162" creationId="{2BB6CE26-F684-4B16-B6D1-135F6D62690B}"/>
          </ac:spMkLst>
        </pc:spChg>
        <pc:spChg chg="mod">
          <ac:chgData name="Lei Peng" userId="581888033ab4c2fd" providerId="LiveId" clId="{55518047-50E7-45F4-86B2-A67D8E4DB459}" dt="2023-04-14T03:53:11.494" v="1657" actId="207"/>
          <ac:spMkLst>
            <pc:docMk/>
            <pc:sldMk cId="344362647" sldId="10414228"/>
            <ac:spMk id="166" creationId="{72B207D1-679C-4B7F-B436-FC278ACF9F98}"/>
          </ac:spMkLst>
        </pc:spChg>
        <pc:spChg chg="mod">
          <ac:chgData name="Lei Peng" userId="581888033ab4c2fd" providerId="LiveId" clId="{55518047-50E7-45F4-86B2-A67D8E4DB459}" dt="2023-04-14T03:53:11.494" v="1657" actId="207"/>
          <ac:spMkLst>
            <pc:docMk/>
            <pc:sldMk cId="344362647" sldId="10414228"/>
            <ac:spMk id="167" creationId="{7EC45ACF-5246-431C-ADCB-D37BC543777D}"/>
          </ac:spMkLst>
        </pc:spChg>
        <pc:cxnChg chg="mod">
          <ac:chgData name="Lei Peng" userId="581888033ab4c2fd" providerId="LiveId" clId="{55518047-50E7-45F4-86B2-A67D8E4DB459}" dt="2023-04-14T03:53:28.160" v="1659" actId="208"/>
          <ac:cxnSpMkLst>
            <pc:docMk/>
            <pc:sldMk cId="344362647" sldId="10414228"/>
            <ac:cxnSpMk id="81" creationId="{E7AD5C2E-1D02-4055-956F-9700827545E4}"/>
          </ac:cxnSpMkLst>
        </pc:cxnChg>
      </pc:sldChg>
      <pc:sldChg chg="addSp delSp modSp mod">
        <pc:chgData name="Lei Peng" userId="581888033ab4c2fd" providerId="LiveId" clId="{55518047-50E7-45F4-86B2-A67D8E4DB459}" dt="2023-05-26T03:32:46.467" v="6504"/>
        <pc:sldMkLst>
          <pc:docMk/>
          <pc:sldMk cId="4219246129" sldId="10414229"/>
        </pc:sldMkLst>
        <pc:spChg chg="add del mod">
          <ac:chgData name="Lei Peng" userId="581888033ab4c2fd" providerId="LiveId" clId="{55518047-50E7-45F4-86B2-A67D8E4DB459}" dt="2023-04-13T09:16:50.008" v="482"/>
          <ac:spMkLst>
            <pc:docMk/>
            <pc:sldMk cId="4219246129" sldId="10414229"/>
            <ac:spMk id="2" creationId="{3B4A0A57-644B-0E09-1748-A96530373E3F}"/>
          </ac:spMkLst>
        </pc:spChg>
        <pc:spChg chg="mod">
          <ac:chgData name="Lei Peng" userId="581888033ab4c2fd" providerId="LiveId" clId="{55518047-50E7-45F4-86B2-A67D8E4DB459}" dt="2023-04-13T09:16:50.008" v="482"/>
          <ac:spMkLst>
            <pc:docMk/>
            <pc:sldMk cId="4219246129" sldId="10414229"/>
            <ac:spMk id="3" creationId="{BCCA13E7-5DD9-4C04-8D38-7162025ED935}"/>
          </ac:spMkLst>
        </pc:spChg>
        <pc:spChg chg="mod">
          <ac:chgData name="Lei Peng" userId="581888033ab4c2fd" providerId="LiveId" clId="{55518047-50E7-45F4-86B2-A67D8E4DB459}" dt="2023-05-26T03:32:46.467" v="6504"/>
          <ac:spMkLst>
            <pc:docMk/>
            <pc:sldMk cId="4219246129" sldId="10414229"/>
            <ac:spMk id="4" creationId="{1ED29281-84EF-4EF5-A074-4B8250288E13}"/>
          </ac:spMkLst>
        </pc:spChg>
        <pc:spChg chg="add del mod">
          <ac:chgData name="Lei Peng" userId="581888033ab4c2fd" providerId="LiveId" clId="{55518047-50E7-45F4-86B2-A67D8E4DB459}" dt="2023-04-13T09:16:50.008" v="482"/>
          <ac:spMkLst>
            <pc:docMk/>
            <pc:sldMk cId="4219246129" sldId="10414229"/>
            <ac:spMk id="5" creationId="{EC06D95F-CF6F-98F3-F9D5-D660F267FE2C}"/>
          </ac:spMkLst>
        </pc:spChg>
      </pc:sldChg>
      <pc:sldChg chg="addSp delSp modSp mod modNotesTx">
        <pc:chgData name="Lei Peng" userId="581888033ab4c2fd" providerId="LiveId" clId="{55518047-50E7-45F4-86B2-A67D8E4DB459}" dt="2023-04-14T09:31:24.953" v="2119" actId="478"/>
        <pc:sldMkLst>
          <pc:docMk/>
          <pc:sldMk cId="1816814871" sldId="10414230"/>
        </pc:sldMkLst>
        <pc:spChg chg="mod">
          <ac:chgData name="Lei Peng" userId="581888033ab4c2fd" providerId="LiveId" clId="{55518047-50E7-45F4-86B2-A67D8E4DB459}" dt="2023-04-14T09:29:18.166" v="2097" actId="14100"/>
          <ac:spMkLst>
            <pc:docMk/>
            <pc:sldMk cId="1816814871" sldId="10414230"/>
            <ac:spMk id="5" creationId="{D7F35DFD-D8AD-40A7-80CE-946D1422FFA7}"/>
          </ac:spMkLst>
        </pc:spChg>
        <pc:spChg chg="mod">
          <ac:chgData name="Lei Peng" userId="581888033ab4c2fd" providerId="LiveId" clId="{55518047-50E7-45F4-86B2-A67D8E4DB459}" dt="2023-04-14T03:54:49.835" v="1661" actId="14100"/>
          <ac:spMkLst>
            <pc:docMk/>
            <pc:sldMk cId="1816814871" sldId="10414230"/>
            <ac:spMk id="6" creationId="{D79E9D51-D6FA-4035-886D-69DD48441AD0}"/>
          </ac:spMkLst>
        </pc:spChg>
        <pc:spChg chg="mod">
          <ac:chgData name="Lei Peng" userId="581888033ab4c2fd" providerId="LiveId" clId="{55518047-50E7-45F4-86B2-A67D8E4DB459}" dt="2023-04-14T03:56:56.263" v="1690" actId="20577"/>
          <ac:spMkLst>
            <pc:docMk/>
            <pc:sldMk cId="1816814871" sldId="10414230"/>
            <ac:spMk id="7" creationId="{1FBBD920-87F2-4B4A-BF96-8629F282E5B7}"/>
          </ac:spMkLst>
        </pc:spChg>
        <pc:spChg chg="add del mod">
          <ac:chgData name="Lei Peng" userId="581888033ab4c2fd" providerId="LiveId" clId="{55518047-50E7-45F4-86B2-A67D8E4DB459}" dt="2023-04-14T09:31:24.953" v="2119" actId="478"/>
          <ac:spMkLst>
            <pc:docMk/>
            <pc:sldMk cId="1816814871" sldId="10414230"/>
            <ac:spMk id="9" creationId="{8232E718-1B28-E18E-E987-3CE9F53207AD}"/>
          </ac:spMkLst>
        </pc:spChg>
      </pc:sldChg>
      <pc:sldChg chg="addSp delSp modSp mod modNotesTx">
        <pc:chgData name="Lei Peng" userId="581888033ab4c2fd" providerId="LiveId" clId="{55518047-50E7-45F4-86B2-A67D8E4DB459}" dt="2023-04-26T13:11:58.973" v="3549" actId="1076"/>
        <pc:sldMkLst>
          <pc:docMk/>
          <pc:sldMk cId="726714927" sldId="10414231"/>
        </pc:sldMkLst>
        <pc:spChg chg="add mod">
          <ac:chgData name="Lei Peng" userId="581888033ab4c2fd" providerId="LiveId" clId="{55518047-50E7-45F4-86B2-A67D8E4DB459}" dt="2023-04-26T13:11:58.973" v="3549" actId="1076"/>
          <ac:spMkLst>
            <pc:docMk/>
            <pc:sldMk cId="726714927" sldId="10414231"/>
            <ac:spMk id="2" creationId="{410A7A8C-FD4E-419B-DEED-8E9433386195}"/>
          </ac:spMkLst>
        </pc:spChg>
        <pc:spChg chg="add del mod">
          <ac:chgData name="Lei Peng" userId="581888033ab4c2fd" providerId="LiveId" clId="{55518047-50E7-45F4-86B2-A67D8E4DB459}" dt="2023-04-13T08:52:27.385" v="267"/>
          <ac:spMkLst>
            <pc:docMk/>
            <pc:sldMk cId="726714927" sldId="10414231"/>
            <ac:spMk id="2" creationId="{EB53A925-735F-F54D-3F8B-DBE2BE8429F4}"/>
          </ac:spMkLst>
        </pc:spChg>
        <pc:spChg chg="add del mod">
          <ac:chgData name="Lei Peng" userId="581888033ab4c2fd" providerId="LiveId" clId="{55518047-50E7-45F4-86B2-A67D8E4DB459}" dt="2023-04-13T08:52:27.385" v="267"/>
          <ac:spMkLst>
            <pc:docMk/>
            <pc:sldMk cId="726714927" sldId="10414231"/>
            <ac:spMk id="3" creationId="{A9C89D87-6DA5-8CB2-9B0A-C1F00A214661}"/>
          </ac:spMkLst>
        </pc:spChg>
        <pc:spChg chg="mod">
          <ac:chgData name="Lei Peng" userId="581888033ab4c2fd" providerId="LiveId" clId="{55518047-50E7-45F4-86B2-A67D8E4DB459}" dt="2023-04-13T08:52:27.385" v="267"/>
          <ac:spMkLst>
            <pc:docMk/>
            <pc:sldMk cId="726714927" sldId="10414231"/>
            <ac:spMk id="7" creationId="{ADD4D62D-793E-B895-8967-78C3FB25753C}"/>
          </ac:spMkLst>
        </pc:spChg>
        <pc:spChg chg="mod">
          <ac:chgData name="Lei Peng" userId="581888033ab4c2fd" providerId="LiveId" clId="{55518047-50E7-45F4-86B2-A67D8E4DB459}" dt="2023-04-26T13:11:19.649" v="3543" actId="20577"/>
          <ac:spMkLst>
            <pc:docMk/>
            <pc:sldMk cId="726714927" sldId="10414231"/>
            <ac:spMk id="8" creationId="{ED59539C-6850-3F55-4E64-162C1BE381ED}"/>
          </ac:spMkLst>
        </pc:spChg>
      </pc:sldChg>
      <pc:sldChg chg="add del">
        <pc:chgData name="Lei Peng" userId="581888033ab4c2fd" providerId="LiveId" clId="{55518047-50E7-45F4-86B2-A67D8E4DB459}" dt="2023-04-13T09:10:33.037" v="453"/>
        <pc:sldMkLst>
          <pc:docMk/>
          <pc:sldMk cId="3159901032" sldId="10414232"/>
        </pc:sldMkLst>
      </pc:sldChg>
      <pc:sldChg chg="delSp modSp add mod">
        <pc:chgData name="Lei Peng" userId="581888033ab4c2fd" providerId="LiveId" clId="{55518047-50E7-45F4-86B2-A67D8E4DB459}" dt="2023-04-14T03:52:03.838" v="1652" actId="207"/>
        <pc:sldMkLst>
          <pc:docMk/>
          <pc:sldMk cId="4137820908" sldId="10414232"/>
        </pc:sldMkLst>
        <pc:spChg chg="mod">
          <ac:chgData name="Lei Peng" userId="581888033ab4c2fd" providerId="LiveId" clId="{55518047-50E7-45F4-86B2-A67D8E4DB459}" dt="2023-04-14T03:52:03.838" v="1652" actId="207"/>
          <ac:spMkLst>
            <pc:docMk/>
            <pc:sldMk cId="4137820908" sldId="10414232"/>
            <ac:spMk id="5" creationId="{73325906-C877-4058-A71C-C4B6892923AE}"/>
          </ac:spMkLst>
        </pc:spChg>
        <pc:spChg chg="mod">
          <ac:chgData name="Lei Peng" userId="581888033ab4c2fd" providerId="LiveId" clId="{55518047-50E7-45F4-86B2-A67D8E4DB459}" dt="2023-04-14T03:52:03.838" v="1652" actId="207"/>
          <ac:spMkLst>
            <pc:docMk/>
            <pc:sldMk cId="4137820908" sldId="10414232"/>
            <ac:spMk id="6" creationId="{7C3C8475-C3D5-41D8-9EAB-6B3B76F84D75}"/>
          </ac:spMkLst>
        </pc:spChg>
        <pc:spChg chg="del">
          <ac:chgData name="Lei Peng" userId="581888033ab4c2fd" providerId="LiveId" clId="{55518047-50E7-45F4-86B2-A67D8E4DB459}" dt="2023-04-14T03:51:34.131" v="1650" actId="478"/>
          <ac:spMkLst>
            <pc:docMk/>
            <pc:sldMk cId="4137820908" sldId="10414232"/>
            <ac:spMk id="10" creationId="{F5C664FF-134E-4F8F-8F8F-D03AEB95CDB6}"/>
          </ac:spMkLst>
        </pc:spChg>
        <pc:spChg chg="mod">
          <ac:chgData name="Lei Peng" userId="581888033ab4c2fd" providerId="LiveId" clId="{55518047-50E7-45F4-86B2-A67D8E4DB459}" dt="2023-04-14T03:51:49.428" v="1651" actId="207"/>
          <ac:spMkLst>
            <pc:docMk/>
            <pc:sldMk cId="4137820908" sldId="10414232"/>
            <ac:spMk id="12" creationId="{FE4A650F-9446-458E-A9DE-09C723998E8B}"/>
          </ac:spMkLst>
        </pc:spChg>
        <pc:spChg chg="mod">
          <ac:chgData name="Lei Peng" userId="581888033ab4c2fd" providerId="LiveId" clId="{55518047-50E7-45F4-86B2-A67D8E4DB459}" dt="2023-04-14T03:51:49.428" v="1651" actId="207"/>
          <ac:spMkLst>
            <pc:docMk/>
            <pc:sldMk cId="4137820908" sldId="10414232"/>
            <ac:spMk id="13" creationId="{7290A1A1-9BFB-4D59-A1E3-C6CE6D1C9F0A}"/>
          </ac:spMkLst>
        </pc:spChg>
        <pc:spChg chg="mod">
          <ac:chgData name="Lei Peng" userId="581888033ab4c2fd" providerId="LiveId" clId="{55518047-50E7-45F4-86B2-A67D8E4DB459}" dt="2023-04-14T03:51:49.428" v="1651" actId="207"/>
          <ac:spMkLst>
            <pc:docMk/>
            <pc:sldMk cId="4137820908" sldId="10414232"/>
            <ac:spMk id="18" creationId="{16B3C8FE-9623-466E-9A97-4C94FFCA5576}"/>
          </ac:spMkLst>
        </pc:spChg>
        <pc:spChg chg="mod">
          <ac:chgData name="Lei Peng" userId="581888033ab4c2fd" providerId="LiveId" clId="{55518047-50E7-45F4-86B2-A67D8E4DB459}" dt="2023-04-14T03:51:49.428" v="1651" actId="207"/>
          <ac:spMkLst>
            <pc:docMk/>
            <pc:sldMk cId="4137820908" sldId="10414232"/>
            <ac:spMk id="19" creationId="{91F6BBF4-C4D7-4920-AB79-7E685C19EB4C}"/>
          </ac:spMkLst>
        </pc:spChg>
        <pc:spChg chg="mod">
          <ac:chgData name="Lei Peng" userId="581888033ab4c2fd" providerId="LiveId" clId="{55518047-50E7-45F4-86B2-A67D8E4DB459}" dt="2023-04-14T03:51:49.428" v="1651" actId="207"/>
          <ac:spMkLst>
            <pc:docMk/>
            <pc:sldMk cId="4137820908" sldId="10414232"/>
            <ac:spMk id="21" creationId="{8BC388F4-B479-4721-9AA5-3E322DEE37B8}"/>
          </ac:spMkLst>
        </pc:spChg>
        <pc:spChg chg="mod">
          <ac:chgData name="Lei Peng" userId="581888033ab4c2fd" providerId="LiveId" clId="{55518047-50E7-45F4-86B2-A67D8E4DB459}" dt="2023-04-14T03:51:49.428" v="1651" actId="207"/>
          <ac:spMkLst>
            <pc:docMk/>
            <pc:sldMk cId="4137820908" sldId="10414232"/>
            <ac:spMk id="22" creationId="{F4BB7132-24AB-4582-9647-8D97A2A12A24}"/>
          </ac:spMkLst>
        </pc:spChg>
      </pc:sldChg>
      <pc:sldChg chg="modSp add mod">
        <pc:chgData name="Lei Peng" userId="581888033ab4c2fd" providerId="LiveId" clId="{55518047-50E7-45F4-86B2-A67D8E4DB459}" dt="2023-04-14T03:52:31.875" v="1654" actId="207"/>
        <pc:sldMkLst>
          <pc:docMk/>
          <pc:sldMk cId="2593403595" sldId="10414233"/>
        </pc:sldMkLst>
        <pc:spChg chg="mod">
          <ac:chgData name="Lei Peng" userId="581888033ab4c2fd" providerId="LiveId" clId="{55518047-50E7-45F4-86B2-A67D8E4DB459}" dt="2023-04-14T03:52:31.875" v="1654" actId="207"/>
          <ac:spMkLst>
            <pc:docMk/>
            <pc:sldMk cId="2593403595" sldId="10414233"/>
            <ac:spMk id="4" creationId="{46923B7D-72C0-45C8-8CE1-69150791674E}"/>
          </ac:spMkLst>
        </pc:spChg>
      </pc:sldChg>
      <pc:sldChg chg="modSp add mod">
        <pc:chgData name="Lei Peng" userId="581888033ab4c2fd" providerId="LiveId" clId="{55518047-50E7-45F4-86B2-A67D8E4DB459}" dt="2023-04-14T03:52:37.132" v="1655" actId="207"/>
        <pc:sldMkLst>
          <pc:docMk/>
          <pc:sldMk cId="2599222903" sldId="10414234"/>
        </pc:sldMkLst>
        <pc:spChg chg="mod">
          <ac:chgData name="Lei Peng" userId="581888033ab4c2fd" providerId="LiveId" clId="{55518047-50E7-45F4-86B2-A67D8E4DB459}" dt="2023-04-14T03:52:37.132" v="1655" actId="207"/>
          <ac:spMkLst>
            <pc:docMk/>
            <pc:sldMk cId="2599222903" sldId="10414234"/>
            <ac:spMk id="8" creationId="{8454D08A-7F22-41C6-8333-FA83162245B5}"/>
          </ac:spMkLst>
        </pc:spChg>
      </pc:sldChg>
      <pc:sldChg chg="modSp add del mod">
        <pc:chgData name="Lei Peng" userId="581888033ab4c2fd" providerId="LiveId" clId="{55518047-50E7-45F4-86B2-A67D8E4DB459}" dt="2023-05-12T05:54:15.370" v="6285" actId="207"/>
        <pc:sldMkLst>
          <pc:docMk/>
          <pc:sldMk cId="3184353042" sldId="10414239"/>
        </pc:sldMkLst>
        <pc:spChg chg="mod">
          <ac:chgData name="Lei Peng" userId="581888033ab4c2fd" providerId="LiveId" clId="{55518047-50E7-45F4-86B2-A67D8E4DB459}" dt="2023-05-12T05:54:15.370" v="6285" actId="207"/>
          <ac:spMkLst>
            <pc:docMk/>
            <pc:sldMk cId="3184353042" sldId="10414239"/>
            <ac:spMk id="2" creationId="{E148D623-6D2A-4B2E-ACE2-7DE63B0D8A1A}"/>
          </ac:spMkLst>
        </pc:spChg>
        <pc:spChg chg="mod">
          <ac:chgData name="Lei Peng" userId="581888033ab4c2fd" providerId="LiveId" clId="{55518047-50E7-45F4-86B2-A67D8E4DB459}" dt="2023-04-14T03:46:58.075" v="1642" actId="208"/>
          <ac:spMkLst>
            <pc:docMk/>
            <pc:sldMk cId="3184353042" sldId="10414239"/>
            <ac:spMk id="3" creationId="{63D1F37D-5616-4C09-9EF4-1DD1A2E51C8F}"/>
          </ac:spMkLst>
        </pc:spChg>
        <pc:spChg chg="mod">
          <ac:chgData name="Lei Peng" userId="581888033ab4c2fd" providerId="LiveId" clId="{55518047-50E7-45F4-86B2-A67D8E4DB459}" dt="2023-04-14T03:46:26.598" v="1640" actId="208"/>
          <ac:spMkLst>
            <pc:docMk/>
            <pc:sldMk cId="3184353042" sldId="10414239"/>
            <ac:spMk id="4" creationId="{C58001A4-100A-4544-B41A-8FE552545BFB}"/>
          </ac:spMkLst>
        </pc:spChg>
        <pc:spChg chg="mod">
          <ac:chgData name="Lei Peng" userId="581888033ab4c2fd" providerId="LiveId" clId="{55518047-50E7-45F4-86B2-A67D8E4DB459}" dt="2023-04-14T03:46:26.598" v="1640" actId="208"/>
          <ac:spMkLst>
            <pc:docMk/>
            <pc:sldMk cId="3184353042" sldId="10414239"/>
            <ac:spMk id="7" creationId="{22313430-6915-4859-8E5A-D9AB391F1B5F}"/>
          </ac:spMkLst>
        </pc:spChg>
        <pc:spChg chg="mod">
          <ac:chgData name="Lei Peng" userId="581888033ab4c2fd" providerId="LiveId" clId="{55518047-50E7-45F4-86B2-A67D8E4DB459}" dt="2023-04-14T03:46:26.598" v="1640" actId="208"/>
          <ac:spMkLst>
            <pc:docMk/>
            <pc:sldMk cId="3184353042" sldId="10414239"/>
            <ac:spMk id="8" creationId="{E0695F38-C55B-47BD-86D0-19896ED68112}"/>
          </ac:spMkLst>
        </pc:spChg>
        <pc:spChg chg="mod">
          <ac:chgData name="Lei Peng" userId="581888033ab4c2fd" providerId="LiveId" clId="{55518047-50E7-45F4-86B2-A67D8E4DB459}" dt="2023-04-14T03:46:26.598" v="1640" actId="208"/>
          <ac:spMkLst>
            <pc:docMk/>
            <pc:sldMk cId="3184353042" sldId="10414239"/>
            <ac:spMk id="9" creationId="{20C51B14-FF5B-4E71-9985-A0CB0B163A73}"/>
          </ac:spMkLst>
        </pc:spChg>
        <pc:spChg chg="mod">
          <ac:chgData name="Lei Peng" userId="581888033ab4c2fd" providerId="LiveId" clId="{55518047-50E7-45F4-86B2-A67D8E4DB459}" dt="2023-04-14T03:46:58.075" v="1642" actId="208"/>
          <ac:spMkLst>
            <pc:docMk/>
            <pc:sldMk cId="3184353042" sldId="10414239"/>
            <ac:spMk id="12" creationId="{5E1C7CF4-0ED6-43D6-8701-734B00ABC0ED}"/>
          </ac:spMkLst>
        </pc:spChg>
        <pc:spChg chg="mod">
          <ac:chgData name="Lei Peng" userId="581888033ab4c2fd" providerId="LiveId" clId="{55518047-50E7-45F4-86B2-A67D8E4DB459}" dt="2023-04-14T03:46:26.598" v="1640" actId="208"/>
          <ac:spMkLst>
            <pc:docMk/>
            <pc:sldMk cId="3184353042" sldId="10414239"/>
            <ac:spMk id="22" creationId="{3E106A19-B4B9-40DE-97A2-92086B039CB8}"/>
          </ac:spMkLst>
        </pc:spChg>
        <pc:spChg chg="mod">
          <ac:chgData name="Lei Peng" userId="581888033ab4c2fd" providerId="LiveId" clId="{55518047-50E7-45F4-86B2-A67D8E4DB459}" dt="2023-04-14T03:46:58.075" v="1642" actId="208"/>
          <ac:spMkLst>
            <pc:docMk/>
            <pc:sldMk cId="3184353042" sldId="10414239"/>
            <ac:spMk id="23" creationId="{9DEE3C66-7B43-4B24-9286-97B84E6A34A8}"/>
          </ac:spMkLst>
        </pc:spChg>
        <pc:spChg chg="mod">
          <ac:chgData name="Lei Peng" userId="581888033ab4c2fd" providerId="LiveId" clId="{55518047-50E7-45F4-86B2-A67D8E4DB459}" dt="2023-04-14T03:46:26.598" v="1640" actId="208"/>
          <ac:spMkLst>
            <pc:docMk/>
            <pc:sldMk cId="3184353042" sldId="10414239"/>
            <ac:spMk id="24" creationId="{9BCC870F-41FF-4E08-9679-031636B76277}"/>
          </ac:spMkLst>
        </pc:spChg>
        <pc:spChg chg="mod">
          <ac:chgData name="Lei Peng" userId="581888033ab4c2fd" providerId="LiveId" clId="{55518047-50E7-45F4-86B2-A67D8E4DB459}" dt="2023-04-14T03:46:26.598" v="1640" actId="208"/>
          <ac:spMkLst>
            <pc:docMk/>
            <pc:sldMk cId="3184353042" sldId="10414239"/>
            <ac:spMk id="25" creationId="{71B58E2F-03DC-4A06-925F-283254CA7E25}"/>
          </ac:spMkLst>
        </pc:spChg>
        <pc:spChg chg="mod">
          <ac:chgData name="Lei Peng" userId="581888033ab4c2fd" providerId="LiveId" clId="{55518047-50E7-45F4-86B2-A67D8E4DB459}" dt="2023-04-14T03:46:26.598" v="1640" actId="208"/>
          <ac:spMkLst>
            <pc:docMk/>
            <pc:sldMk cId="3184353042" sldId="10414239"/>
            <ac:spMk id="26" creationId="{6E114FAA-6F0C-49D6-B8A5-1DC06B8CF0D1}"/>
          </ac:spMkLst>
        </pc:spChg>
        <pc:spChg chg="mod">
          <ac:chgData name="Lei Peng" userId="581888033ab4c2fd" providerId="LiveId" clId="{55518047-50E7-45F4-86B2-A67D8E4DB459}" dt="2023-04-14T03:46:26.598" v="1640" actId="208"/>
          <ac:spMkLst>
            <pc:docMk/>
            <pc:sldMk cId="3184353042" sldId="10414239"/>
            <ac:spMk id="27" creationId="{A95FCF66-1149-42EA-A347-E7616FE6035B}"/>
          </ac:spMkLst>
        </pc:spChg>
        <pc:spChg chg="mod">
          <ac:chgData name="Lei Peng" userId="581888033ab4c2fd" providerId="LiveId" clId="{55518047-50E7-45F4-86B2-A67D8E4DB459}" dt="2023-04-14T09:02:33.589" v="1953" actId="20577"/>
          <ac:spMkLst>
            <pc:docMk/>
            <pc:sldMk cId="3184353042" sldId="10414239"/>
            <ac:spMk id="28" creationId="{72986289-73F7-4F55-BC30-7EF85F07A382}"/>
          </ac:spMkLst>
        </pc:spChg>
        <pc:spChg chg="mod">
          <ac:chgData name="Lei Peng" userId="581888033ab4c2fd" providerId="LiveId" clId="{55518047-50E7-45F4-86B2-A67D8E4DB459}" dt="2023-04-14T03:46:26.598" v="1640" actId="208"/>
          <ac:spMkLst>
            <pc:docMk/>
            <pc:sldMk cId="3184353042" sldId="10414239"/>
            <ac:spMk id="34" creationId="{8BC852AB-11ED-4898-B138-6BB0A4A22F5E}"/>
          </ac:spMkLst>
        </pc:spChg>
        <pc:spChg chg="mod">
          <ac:chgData name="Lei Peng" userId="581888033ab4c2fd" providerId="LiveId" clId="{55518047-50E7-45F4-86B2-A67D8E4DB459}" dt="2023-04-14T03:46:26.598" v="1640" actId="208"/>
          <ac:spMkLst>
            <pc:docMk/>
            <pc:sldMk cId="3184353042" sldId="10414239"/>
            <ac:spMk id="35" creationId="{AD31375A-EB3B-40F4-B076-BE6474F10B8D}"/>
          </ac:spMkLst>
        </pc:spChg>
        <pc:spChg chg="mod">
          <ac:chgData name="Lei Peng" userId="581888033ab4c2fd" providerId="LiveId" clId="{55518047-50E7-45F4-86B2-A67D8E4DB459}" dt="2023-04-14T03:46:26.598" v="1640" actId="208"/>
          <ac:spMkLst>
            <pc:docMk/>
            <pc:sldMk cId="3184353042" sldId="10414239"/>
            <ac:spMk id="36" creationId="{08171FAF-650E-454C-9E89-300D5E4EF2FC}"/>
          </ac:spMkLst>
        </pc:spChg>
        <pc:spChg chg="mod">
          <ac:chgData name="Lei Peng" userId="581888033ab4c2fd" providerId="LiveId" clId="{55518047-50E7-45F4-86B2-A67D8E4DB459}" dt="2023-04-14T03:46:26.598" v="1640" actId="208"/>
          <ac:spMkLst>
            <pc:docMk/>
            <pc:sldMk cId="3184353042" sldId="10414239"/>
            <ac:spMk id="37" creationId="{33554BD6-BE3F-4F3B-ADBC-43AC3977D61B}"/>
          </ac:spMkLst>
        </pc:spChg>
        <pc:spChg chg="mod">
          <ac:chgData name="Lei Peng" userId="581888033ab4c2fd" providerId="LiveId" clId="{55518047-50E7-45F4-86B2-A67D8E4DB459}" dt="2023-04-14T03:46:26.598" v="1640" actId="208"/>
          <ac:spMkLst>
            <pc:docMk/>
            <pc:sldMk cId="3184353042" sldId="10414239"/>
            <ac:spMk id="38" creationId="{DEE75652-9AA6-43F9-A155-31B42FBD1BF7}"/>
          </ac:spMkLst>
        </pc:spChg>
        <pc:spChg chg="mod">
          <ac:chgData name="Lei Peng" userId="581888033ab4c2fd" providerId="LiveId" clId="{55518047-50E7-45F4-86B2-A67D8E4DB459}" dt="2023-04-14T03:46:26.598" v="1640" actId="208"/>
          <ac:spMkLst>
            <pc:docMk/>
            <pc:sldMk cId="3184353042" sldId="10414239"/>
            <ac:spMk id="39" creationId="{7F745755-0815-4D9D-9610-00AB66582602}"/>
          </ac:spMkLst>
        </pc:spChg>
        <pc:spChg chg="mod">
          <ac:chgData name="Lei Peng" userId="581888033ab4c2fd" providerId="LiveId" clId="{55518047-50E7-45F4-86B2-A67D8E4DB459}" dt="2023-04-14T03:46:26.598" v="1640" actId="208"/>
          <ac:spMkLst>
            <pc:docMk/>
            <pc:sldMk cId="3184353042" sldId="10414239"/>
            <ac:spMk id="45" creationId="{78C6EAB7-F800-4F40-A821-0014B6EAC2DE}"/>
          </ac:spMkLst>
        </pc:spChg>
        <pc:spChg chg="mod">
          <ac:chgData name="Lei Peng" userId="581888033ab4c2fd" providerId="LiveId" clId="{55518047-50E7-45F4-86B2-A67D8E4DB459}" dt="2023-04-14T03:46:26.598" v="1640" actId="208"/>
          <ac:spMkLst>
            <pc:docMk/>
            <pc:sldMk cId="3184353042" sldId="10414239"/>
            <ac:spMk id="46" creationId="{8975791D-66E9-4253-BD58-9B74DB953A7A}"/>
          </ac:spMkLst>
        </pc:spChg>
        <pc:spChg chg="mod">
          <ac:chgData name="Lei Peng" userId="581888033ab4c2fd" providerId="LiveId" clId="{55518047-50E7-45F4-86B2-A67D8E4DB459}" dt="2023-04-14T03:46:26.598" v="1640" actId="208"/>
          <ac:spMkLst>
            <pc:docMk/>
            <pc:sldMk cId="3184353042" sldId="10414239"/>
            <ac:spMk id="47" creationId="{FD052FA7-76F6-445B-9C89-A1CF01920812}"/>
          </ac:spMkLst>
        </pc:spChg>
        <pc:spChg chg="mod">
          <ac:chgData name="Lei Peng" userId="581888033ab4c2fd" providerId="LiveId" clId="{55518047-50E7-45F4-86B2-A67D8E4DB459}" dt="2023-04-14T03:46:26.598" v="1640" actId="208"/>
          <ac:spMkLst>
            <pc:docMk/>
            <pc:sldMk cId="3184353042" sldId="10414239"/>
            <ac:spMk id="48" creationId="{D67E26FB-F264-4F0A-AF06-25210146BD5A}"/>
          </ac:spMkLst>
        </pc:spChg>
        <pc:spChg chg="mod">
          <ac:chgData name="Lei Peng" userId="581888033ab4c2fd" providerId="LiveId" clId="{55518047-50E7-45F4-86B2-A67D8E4DB459}" dt="2023-04-14T03:46:26.598" v="1640" actId="208"/>
          <ac:spMkLst>
            <pc:docMk/>
            <pc:sldMk cId="3184353042" sldId="10414239"/>
            <ac:spMk id="49" creationId="{67AAB5AC-AC87-4560-855A-70D23F50DFBA}"/>
          </ac:spMkLst>
        </pc:spChg>
        <pc:spChg chg="mod">
          <ac:chgData name="Lei Peng" userId="581888033ab4c2fd" providerId="LiveId" clId="{55518047-50E7-45F4-86B2-A67D8E4DB459}" dt="2023-04-14T03:46:36.268" v="1641" actId="2085"/>
          <ac:spMkLst>
            <pc:docMk/>
            <pc:sldMk cId="3184353042" sldId="10414239"/>
            <ac:spMk id="66" creationId="{CD894137-77C6-4C34-984B-1853D16EEC33}"/>
          </ac:spMkLst>
        </pc:spChg>
        <pc:grpChg chg="mod">
          <ac:chgData name="Lei Peng" userId="581888033ab4c2fd" providerId="LiveId" clId="{55518047-50E7-45F4-86B2-A67D8E4DB459}" dt="2023-04-14T03:45:49.712" v="1639" actId="207"/>
          <ac:grpSpMkLst>
            <pc:docMk/>
            <pc:sldMk cId="3184353042" sldId="10414239"/>
            <ac:grpSpMk id="57" creationId="{3B2EC058-3E9B-412F-97CD-B4A3CA6493F1}"/>
          </ac:grpSpMkLst>
        </pc:grpChg>
      </pc:sldChg>
      <pc:sldChg chg="modSp add del mod ord">
        <pc:chgData name="Lei Peng" userId="581888033ab4c2fd" providerId="LiveId" clId="{55518047-50E7-45F4-86B2-A67D8E4DB459}" dt="2023-04-14T03:43:15.284" v="1634" actId="208"/>
        <pc:sldMkLst>
          <pc:docMk/>
          <pc:sldMk cId="2391712135" sldId="10414240"/>
        </pc:sldMkLst>
        <pc:spChg chg="mod">
          <ac:chgData name="Lei Peng" userId="581888033ab4c2fd" providerId="LiveId" clId="{55518047-50E7-45F4-86B2-A67D8E4DB459}" dt="2023-04-14T03:42:56.536" v="1633" actId="207"/>
          <ac:spMkLst>
            <pc:docMk/>
            <pc:sldMk cId="2391712135" sldId="10414240"/>
            <ac:spMk id="42" creationId="{161F90FB-16AF-4BD9-BB12-39997DA4F029}"/>
          </ac:spMkLst>
        </pc:spChg>
        <pc:spChg chg="mod">
          <ac:chgData name="Lei Peng" userId="581888033ab4c2fd" providerId="LiveId" clId="{55518047-50E7-45F4-86B2-A67D8E4DB459}" dt="2023-04-14T03:42:56.536" v="1633" actId="207"/>
          <ac:spMkLst>
            <pc:docMk/>
            <pc:sldMk cId="2391712135" sldId="10414240"/>
            <ac:spMk id="43" creationId="{D469E9CB-12F6-4C6C-A268-C681D410B115}"/>
          </ac:spMkLst>
        </pc:spChg>
        <pc:spChg chg="mod">
          <ac:chgData name="Lei Peng" userId="581888033ab4c2fd" providerId="LiveId" clId="{55518047-50E7-45F4-86B2-A67D8E4DB459}" dt="2023-04-14T03:43:15.284" v="1634" actId="208"/>
          <ac:spMkLst>
            <pc:docMk/>
            <pc:sldMk cId="2391712135" sldId="10414240"/>
            <ac:spMk id="57" creationId="{1913B054-AB82-461E-950F-C92BF8C52557}"/>
          </ac:spMkLst>
        </pc:spChg>
        <pc:spChg chg="mod">
          <ac:chgData name="Lei Peng" userId="581888033ab4c2fd" providerId="LiveId" clId="{55518047-50E7-45F4-86B2-A67D8E4DB459}" dt="2023-04-14T03:43:15.284" v="1634" actId="208"/>
          <ac:spMkLst>
            <pc:docMk/>
            <pc:sldMk cId="2391712135" sldId="10414240"/>
            <ac:spMk id="63" creationId="{81A78358-E4BD-44C8-A86B-D12D4D05E7C9}"/>
          </ac:spMkLst>
        </pc:spChg>
        <pc:cxnChg chg="mod">
          <ac:chgData name="Lei Peng" userId="581888033ab4c2fd" providerId="LiveId" clId="{55518047-50E7-45F4-86B2-A67D8E4DB459}" dt="2023-04-14T03:43:15.284" v="1634" actId="208"/>
          <ac:cxnSpMkLst>
            <pc:docMk/>
            <pc:sldMk cId="2391712135" sldId="10414240"/>
            <ac:cxnSpMk id="13" creationId="{5474C818-0311-4A30-ABD9-DAF1AD6EBAF5}"/>
          </ac:cxnSpMkLst>
        </pc:cxnChg>
        <pc:cxnChg chg="mod">
          <ac:chgData name="Lei Peng" userId="581888033ab4c2fd" providerId="LiveId" clId="{55518047-50E7-45F4-86B2-A67D8E4DB459}" dt="2023-04-14T03:43:15.284" v="1634" actId="208"/>
          <ac:cxnSpMkLst>
            <pc:docMk/>
            <pc:sldMk cId="2391712135" sldId="10414240"/>
            <ac:cxnSpMk id="15" creationId="{16C1442B-B0A4-4B42-8837-07838C7FDD6E}"/>
          </ac:cxnSpMkLst>
        </pc:cxnChg>
        <pc:cxnChg chg="mod">
          <ac:chgData name="Lei Peng" userId="581888033ab4c2fd" providerId="LiveId" clId="{55518047-50E7-45F4-86B2-A67D8E4DB459}" dt="2023-04-14T03:43:15.284" v="1634" actId="208"/>
          <ac:cxnSpMkLst>
            <pc:docMk/>
            <pc:sldMk cId="2391712135" sldId="10414240"/>
            <ac:cxnSpMk id="16" creationId="{49F4AB2C-95FE-4DB9-A3D0-004D56481F24}"/>
          </ac:cxnSpMkLst>
        </pc:cxnChg>
        <pc:cxnChg chg="mod">
          <ac:chgData name="Lei Peng" userId="581888033ab4c2fd" providerId="LiveId" clId="{55518047-50E7-45F4-86B2-A67D8E4DB459}" dt="2023-04-14T03:43:15.284" v="1634" actId="208"/>
          <ac:cxnSpMkLst>
            <pc:docMk/>
            <pc:sldMk cId="2391712135" sldId="10414240"/>
            <ac:cxnSpMk id="17" creationId="{648AFF48-5F9E-4DF4-A087-5F04EA4FE6F0}"/>
          </ac:cxnSpMkLst>
        </pc:cxnChg>
        <pc:cxnChg chg="mod">
          <ac:chgData name="Lei Peng" userId="581888033ab4c2fd" providerId="LiveId" clId="{55518047-50E7-45F4-86B2-A67D8E4DB459}" dt="2023-04-14T03:43:15.284" v="1634" actId="208"/>
          <ac:cxnSpMkLst>
            <pc:docMk/>
            <pc:sldMk cId="2391712135" sldId="10414240"/>
            <ac:cxnSpMk id="23" creationId="{0A47F190-5E6F-4FF1-BFD2-9BC62DF135B4}"/>
          </ac:cxnSpMkLst>
        </pc:cxnChg>
        <pc:cxnChg chg="mod">
          <ac:chgData name="Lei Peng" userId="581888033ab4c2fd" providerId="LiveId" clId="{55518047-50E7-45F4-86B2-A67D8E4DB459}" dt="2023-04-14T03:43:15.284" v="1634" actId="208"/>
          <ac:cxnSpMkLst>
            <pc:docMk/>
            <pc:sldMk cId="2391712135" sldId="10414240"/>
            <ac:cxnSpMk id="30" creationId="{5E2D96FE-A353-4E71-AACD-642E07486437}"/>
          </ac:cxnSpMkLst>
        </pc:cxnChg>
        <pc:cxnChg chg="mod">
          <ac:chgData name="Lei Peng" userId="581888033ab4c2fd" providerId="LiveId" clId="{55518047-50E7-45F4-86B2-A67D8E4DB459}" dt="2023-04-14T03:43:15.284" v="1634" actId="208"/>
          <ac:cxnSpMkLst>
            <pc:docMk/>
            <pc:sldMk cId="2391712135" sldId="10414240"/>
            <ac:cxnSpMk id="32" creationId="{01B46391-8144-473A-A3A8-719923B9F300}"/>
          </ac:cxnSpMkLst>
        </pc:cxnChg>
        <pc:cxnChg chg="mod">
          <ac:chgData name="Lei Peng" userId="581888033ab4c2fd" providerId="LiveId" clId="{55518047-50E7-45F4-86B2-A67D8E4DB459}" dt="2023-04-14T03:43:15.284" v="1634" actId="208"/>
          <ac:cxnSpMkLst>
            <pc:docMk/>
            <pc:sldMk cId="2391712135" sldId="10414240"/>
            <ac:cxnSpMk id="44" creationId="{6F0B0CD1-3377-40B1-A218-8361B9DEC608}"/>
          </ac:cxnSpMkLst>
        </pc:cxnChg>
        <pc:cxnChg chg="mod">
          <ac:chgData name="Lei Peng" userId="581888033ab4c2fd" providerId="LiveId" clId="{55518047-50E7-45F4-86B2-A67D8E4DB459}" dt="2023-04-14T03:43:15.284" v="1634" actId="208"/>
          <ac:cxnSpMkLst>
            <pc:docMk/>
            <pc:sldMk cId="2391712135" sldId="10414240"/>
            <ac:cxnSpMk id="47" creationId="{66BA11CA-2960-4FA7-ADB3-F76E02A6BA63}"/>
          </ac:cxnSpMkLst>
        </pc:cxnChg>
        <pc:cxnChg chg="mod">
          <ac:chgData name="Lei Peng" userId="581888033ab4c2fd" providerId="LiveId" clId="{55518047-50E7-45F4-86B2-A67D8E4DB459}" dt="2023-04-14T03:43:15.284" v="1634" actId="208"/>
          <ac:cxnSpMkLst>
            <pc:docMk/>
            <pc:sldMk cId="2391712135" sldId="10414240"/>
            <ac:cxnSpMk id="54" creationId="{092AC369-0008-460B-BFE6-C7AFD38E1D99}"/>
          </ac:cxnSpMkLst>
        </pc:cxnChg>
      </pc:sldChg>
      <pc:sldChg chg="modSp add del mod">
        <pc:chgData name="Lei Peng" userId="581888033ab4c2fd" providerId="LiveId" clId="{55518047-50E7-45F4-86B2-A67D8E4DB459}" dt="2023-04-26T13:12:52.465" v="3563"/>
        <pc:sldMkLst>
          <pc:docMk/>
          <pc:sldMk cId="3582172733" sldId="10414244"/>
        </pc:sldMkLst>
        <pc:spChg chg="mod">
          <ac:chgData name="Lei Peng" userId="581888033ab4c2fd" providerId="LiveId" clId="{55518047-50E7-45F4-86B2-A67D8E4DB459}" dt="2023-04-26T13:12:52.465" v="3563"/>
          <ac:spMkLst>
            <pc:docMk/>
            <pc:sldMk cId="3582172733" sldId="10414244"/>
            <ac:spMk id="2" creationId="{EDF9594E-46DF-4231-ADDA-1639B5C2DFEF}"/>
          </ac:spMkLst>
        </pc:spChg>
      </pc:sldChg>
      <pc:sldChg chg="modSp add mod">
        <pc:chgData name="Lei Peng" userId="581888033ab4c2fd" providerId="LiveId" clId="{55518047-50E7-45F4-86B2-A67D8E4DB459}" dt="2023-04-14T08:58:18.927" v="1910" actId="207"/>
        <pc:sldMkLst>
          <pc:docMk/>
          <pc:sldMk cId="2463409130" sldId="10414245"/>
        </pc:sldMkLst>
        <pc:spChg chg="mod">
          <ac:chgData name="Lei Peng" userId="581888033ab4c2fd" providerId="LiveId" clId="{55518047-50E7-45F4-86B2-A67D8E4DB459}" dt="2023-04-14T08:57:35.847" v="1903" actId="207"/>
          <ac:spMkLst>
            <pc:docMk/>
            <pc:sldMk cId="2463409130" sldId="10414245"/>
            <ac:spMk id="4" creationId="{ED401FDC-39FD-4ADB-20CB-E41F25838C55}"/>
          </ac:spMkLst>
        </pc:spChg>
        <pc:spChg chg="mod">
          <ac:chgData name="Lei Peng" userId="581888033ab4c2fd" providerId="LiveId" clId="{55518047-50E7-45F4-86B2-A67D8E4DB459}" dt="2023-04-14T08:58:13.698" v="1909" actId="207"/>
          <ac:spMkLst>
            <pc:docMk/>
            <pc:sldMk cId="2463409130" sldId="10414245"/>
            <ac:spMk id="5" creationId="{857B8164-D081-5AAB-C6CB-E70E4F04AFA6}"/>
          </ac:spMkLst>
        </pc:spChg>
        <pc:spChg chg="mod">
          <ac:chgData name="Lei Peng" userId="581888033ab4c2fd" providerId="LiveId" clId="{55518047-50E7-45F4-86B2-A67D8E4DB459}" dt="2023-04-14T08:58:18.927" v="1910" actId="207"/>
          <ac:spMkLst>
            <pc:docMk/>
            <pc:sldMk cId="2463409130" sldId="10414245"/>
            <ac:spMk id="6" creationId="{B7B4BC94-E36E-51D2-8EF0-AECFEAE2F283}"/>
          </ac:spMkLst>
        </pc:spChg>
        <pc:graphicFrameChg chg="modGraphic">
          <ac:chgData name="Lei Peng" userId="581888033ab4c2fd" providerId="LiveId" clId="{55518047-50E7-45F4-86B2-A67D8E4DB459}" dt="2023-04-14T08:57:40.849" v="1904" actId="207"/>
          <ac:graphicFrameMkLst>
            <pc:docMk/>
            <pc:sldMk cId="2463409130" sldId="10414245"/>
            <ac:graphicFrameMk id="11" creationId="{76D8B1D7-6F3E-424D-AD96-79DCC9706E51}"/>
          </ac:graphicFrameMkLst>
        </pc:graphicFrameChg>
      </pc:sldChg>
      <pc:sldChg chg="addSp delSp modSp add mod">
        <pc:chgData name="Lei Peng" userId="581888033ab4c2fd" providerId="LiveId" clId="{55518047-50E7-45F4-86B2-A67D8E4DB459}" dt="2023-05-09T04:10:48.816" v="6273" actId="1076"/>
        <pc:sldMkLst>
          <pc:docMk/>
          <pc:sldMk cId="781863690" sldId="10414247"/>
        </pc:sldMkLst>
        <pc:spChg chg="mod">
          <ac:chgData name="Lei Peng" userId="581888033ab4c2fd" providerId="LiveId" clId="{55518047-50E7-45F4-86B2-A67D8E4DB459}" dt="2023-04-14T08:57:45.565" v="1905" actId="207"/>
          <ac:spMkLst>
            <pc:docMk/>
            <pc:sldMk cId="781863690" sldId="10414247"/>
            <ac:spMk id="2" creationId="{0665C5A0-6D3E-03DE-2213-FF992E001D39}"/>
          </ac:spMkLst>
        </pc:spChg>
        <pc:spChg chg="mod">
          <ac:chgData name="Lei Peng" userId="581888033ab4c2fd" providerId="LiveId" clId="{55518047-50E7-45F4-86B2-A67D8E4DB459}" dt="2023-04-14T08:58:00.656" v="1907" actId="207"/>
          <ac:spMkLst>
            <pc:docMk/>
            <pc:sldMk cId="781863690" sldId="10414247"/>
            <ac:spMk id="3" creationId="{212BEAA8-92F2-A77E-28AD-0371BBA7A8DB}"/>
          </ac:spMkLst>
        </pc:spChg>
        <pc:spChg chg="mod">
          <ac:chgData name="Lei Peng" userId="581888033ab4c2fd" providerId="LiveId" clId="{55518047-50E7-45F4-86B2-A67D8E4DB459}" dt="2023-04-14T08:58:05.428" v="1908" actId="207"/>
          <ac:spMkLst>
            <pc:docMk/>
            <pc:sldMk cId="781863690" sldId="10414247"/>
            <ac:spMk id="4" creationId="{D9EE81E5-2B46-FBB0-71F6-1F669AA5893A}"/>
          </ac:spMkLst>
        </pc:spChg>
        <pc:spChg chg="mod">
          <ac:chgData name="Lei Peng" userId="581888033ab4c2fd" providerId="LiveId" clId="{55518047-50E7-45F4-86B2-A67D8E4DB459}" dt="2023-05-09T04:10:40.015" v="6272"/>
          <ac:spMkLst>
            <pc:docMk/>
            <pc:sldMk cId="781863690" sldId="10414247"/>
            <ac:spMk id="6" creationId="{4A38FF49-FCAC-ECD7-3D89-9DD0B3C9A87F}"/>
          </ac:spMkLst>
        </pc:spChg>
        <pc:spChg chg="mod">
          <ac:chgData name="Lei Peng" userId="581888033ab4c2fd" providerId="LiveId" clId="{55518047-50E7-45F4-86B2-A67D8E4DB459}" dt="2023-05-09T04:10:40.015" v="6272"/>
          <ac:spMkLst>
            <pc:docMk/>
            <pc:sldMk cId="781863690" sldId="10414247"/>
            <ac:spMk id="7" creationId="{969C7410-4BC0-BAE5-7B62-006CCF73B5A6}"/>
          </ac:spMkLst>
        </pc:spChg>
        <pc:spChg chg="mod">
          <ac:chgData name="Lei Peng" userId="581888033ab4c2fd" providerId="LiveId" clId="{55518047-50E7-45F4-86B2-A67D8E4DB459}" dt="2023-05-09T04:10:40.015" v="6272"/>
          <ac:spMkLst>
            <pc:docMk/>
            <pc:sldMk cId="781863690" sldId="10414247"/>
            <ac:spMk id="8" creationId="{35236A03-69DB-E7B1-7384-4CAEE82348BC}"/>
          </ac:spMkLst>
        </pc:spChg>
        <pc:spChg chg="del">
          <ac:chgData name="Lei Peng" userId="581888033ab4c2fd" providerId="LiveId" clId="{55518047-50E7-45F4-86B2-A67D8E4DB459}" dt="2023-05-09T04:10:38.790" v="6271" actId="478"/>
          <ac:spMkLst>
            <pc:docMk/>
            <pc:sldMk cId="781863690" sldId="10414247"/>
            <ac:spMk id="9" creationId="{EE2BECAC-4090-406B-AFDC-976A6B097D4C}"/>
          </ac:spMkLst>
        </pc:spChg>
        <pc:spChg chg="del">
          <ac:chgData name="Lei Peng" userId="581888033ab4c2fd" providerId="LiveId" clId="{55518047-50E7-45F4-86B2-A67D8E4DB459}" dt="2023-05-09T04:10:38.790" v="6271" actId="478"/>
          <ac:spMkLst>
            <pc:docMk/>
            <pc:sldMk cId="781863690" sldId="10414247"/>
            <ac:spMk id="10" creationId="{F7A72DB4-387D-4EFB-83CE-D622C1F34CC0}"/>
          </ac:spMkLst>
        </pc:spChg>
        <pc:spChg chg="del">
          <ac:chgData name="Lei Peng" userId="581888033ab4c2fd" providerId="LiveId" clId="{55518047-50E7-45F4-86B2-A67D8E4DB459}" dt="2023-05-09T04:10:38.790" v="6271" actId="478"/>
          <ac:spMkLst>
            <pc:docMk/>
            <pc:sldMk cId="781863690" sldId="10414247"/>
            <ac:spMk id="12" creationId="{CF35E7F9-6356-4F15-8F32-0D263B999175}"/>
          </ac:spMkLst>
        </pc:spChg>
        <pc:grpChg chg="add mod">
          <ac:chgData name="Lei Peng" userId="581888033ab4c2fd" providerId="LiveId" clId="{55518047-50E7-45F4-86B2-A67D8E4DB459}" dt="2023-05-09T04:10:48.816" v="6273" actId="1076"/>
          <ac:grpSpMkLst>
            <pc:docMk/>
            <pc:sldMk cId="781863690" sldId="10414247"/>
            <ac:grpSpMk id="5" creationId="{B0FC69F6-99FD-4513-7979-032C84F51721}"/>
          </ac:grpSpMkLst>
        </pc:grpChg>
        <pc:graphicFrameChg chg="modGraphic">
          <ac:chgData name="Lei Peng" userId="581888033ab4c2fd" providerId="LiveId" clId="{55518047-50E7-45F4-86B2-A67D8E4DB459}" dt="2023-04-14T08:57:48.894" v="1906" actId="207"/>
          <ac:graphicFrameMkLst>
            <pc:docMk/>
            <pc:sldMk cId="781863690" sldId="10414247"/>
            <ac:graphicFrameMk id="11" creationId="{76D8B1D7-6F3E-424D-AD96-79DCC9706E51}"/>
          </ac:graphicFrameMkLst>
        </pc:graphicFrameChg>
      </pc:sldChg>
      <pc:sldChg chg="addSp modSp add del mod modAnim">
        <pc:chgData name="Lei Peng" userId="581888033ab4c2fd" providerId="LiveId" clId="{55518047-50E7-45F4-86B2-A67D8E4DB459}" dt="2023-05-06T08:32:08.837" v="5483" actId="1038"/>
        <pc:sldMkLst>
          <pc:docMk/>
          <pc:sldMk cId="1727900952" sldId="10414252"/>
        </pc:sldMkLst>
        <pc:spChg chg="mod">
          <ac:chgData name="Lei Peng" userId="581888033ab4c2fd" providerId="LiveId" clId="{55518047-50E7-45F4-86B2-A67D8E4DB459}" dt="2023-05-06T08:31:04.934" v="5410"/>
          <ac:spMkLst>
            <pc:docMk/>
            <pc:sldMk cId="1727900952" sldId="10414252"/>
            <ac:spMk id="2" creationId="{3B4D4222-AC1D-4202-8A62-5E9C094ACF14}"/>
          </ac:spMkLst>
        </pc:spChg>
        <pc:spChg chg="mod">
          <ac:chgData name="Lei Peng" userId="581888033ab4c2fd" providerId="LiveId" clId="{55518047-50E7-45F4-86B2-A67D8E4DB459}" dt="2023-05-06T08:28:40.734" v="5397" actId="207"/>
          <ac:spMkLst>
            <pc:docMk/>
            <pc:sldMk cId="1727900952" sldId="10414252"/>
            <ac:spMk id="3" creationId="{B4650ACC-4257-400A-97D0-1FE2DE8CDA8A}"/>
          </ac:spMkLst>
        </pc:spChg>
        <pc:spChg chg="add mod">
          <ac:chgData name="Lei Peng" userId="581888033ab4c2fd" providerId="LiveId" clId="{55518047-50E7-45F4-86B2-A67D8E4DB459}" dt="2023-05-06T08:32:08.837" v="5483" actId="1038"/>
          <ac:spMkLst>
            <pc:docMk/>
            <pc:sldMk cId="1727900952" sldId="10414252"/>
            <ac:spMk id="4" creationId="{E3306329-101B-EA2A-7FF2-4DC26E557F6D}"/>
          </ac:spMkLst>
        </pc:spChg>
      </pc:sldChg>
      <pc:sldChg chg="addSp modSp add del mod modAnim">
        <pc:chgData name="Lei Peng" userId="581888033ab4c2fd" providerId="LiveId" clId="{55518047-50E7-45F4-86B2-A67D8E4DB459}" dt="2023-05-06T08:41:11.664" v="5567" actId="207"/>
        <pc:sldMkLst>
          <pc:docMk/>
          <pc:sldMk cId="140882934" sldId="10414253"/>
        </pc:sldMkLst>
        <pc:spChg chg="mod">
          <ac:chgData name="Lei Peng" userId="581888033ab4c2fd" providerId="LiveId" clId="{55518047-50E7-45F4-86B2-A67D8E4DB459}" dt="2023-04-14T03:47:35.971" v="1644" actId="208"/>
          <ac:spMkLst>
            <pc:docMk/>
            <pc:sldMk cId="140882934" sldId="10414253"/>
            <ac:spMk id="4" creationId="{B9E9FE93-3EC1-4352-8D8F-2F3678CC20FD}"/>
          </ac:spMkLst>
        </pc:spChg>
        <pc:spChg chg="mod">
          <ac:chgData name="Lei Peng" userId="581888033ab4c2fd" providerId="LiveId" clId="{55518047-50E7-45F4-86B2-A67D8E4DB459}" dt="2023-04-14T03:47:35.971" v="1644" actId="208"/>
          <ac:spMkLst>
            <pc:docMk/>
            <pc:sldMk cId="140882934" sldId="10414253"/>
            <ac:spMk id="5" creationId="{8B1D4BCA-FCBE-4551-B600-EACDA197185D}"/>
          </ac:spMkLst>
        </pc:spChg>
        <pc:spChg chg="mod">
          <ac:chgData name="Lei Peng" userId="581888033ab4c2fd" providerId="LiveId" clId="{55518047-50E7-45F4-86B2-A67D8E4DB459}" dt="2023-04-14T03:47:35.971" v="1644" actId="208"/>
          <ac:spMkLst>
            <pc:docMk/>
            <pc:sldMk cId="140882934" sldId="10414253"/>
            <ac:spMk id="6" creationId="{BF50CEB8-23A1-45B6-A3CA-80D00EE79C1D}"/>
          </ac:spMkLst>
        </pc:spChg>
        <pc:spChg chg="mod">
          <ac:chgData name="Lei Peng" userId="581888033ab4c2fd" providerId="LiveId" clId="{55518047-50E7-45F4-86B2-A67D8E4DB459}" dt="2023-04-14T03:47:35.971" v="1644" actId="208"/>
          <ac:spMkLst>
            <pc:docMk/>
            <pc:sldMk cId="140882934" sldId="10414253"/>
            <ac:spMk id="7" creationId="{CBA480DE-5FAE-45B1-B50D-5A46793F6336}"/>
          </ac:spMkLst>
        </pc:spChg>
        <pc:spChg chg="mod">
          <ac:chgData name="Lei Peng" userId="581888033ab4c2fd" providerId="LiveId" clId="{55518047-50E7-45F4-86B2-A67D8E4DB459}" dt="2023-04-14T03:47:35.971" v="1644" actId="208"/>
          <ac:spMkLst>
            <pc:docMk/>
            <pc:sldMk cId="140882934" sldId="10414253"/>
            <ac:spMk id="8" creationId="{AB4BEC0E-4DB7-4836-903B-94A3D6289953}"/>
          </ac:spMkLst>
        </pc:spChg>
        <pc:spChg chg="mod">
          <ac:chgData name="Lei Peng" userId="581888033ab4c2fd" providerId="LiveId" clId="{55518047-50E7-45F4-86B2-A67D8E4DB459}" dt="2023-04-14T03:47:35.971" v="1644" actId="208"/>
          <ac:spMkLst>
            <pc:docMk/>
            <pc:sldMk cId="140882934" sldId="10414253"/>
            <ac:spMk id="9" creationId="{A282090E-417C-4785-82EE-C4FD4F9C58BF}"/>
          </ac:spMkLst>
        </pc:spChg>
        <pc:spChg chg="mod">
          <ac:chgData name="Lei Peng" userId="581888033ab4c2fd" providerId="LiveId" clId="{55518047-50E7-45F4-86B2-A67D8E4DB459}" dt="2023-04-14T03:47:35.971" v="1644" actId="208"/>
          <ac:spMkLst>
            <pc:docMk/>
            <pc:sldMk cId="140882934" sldId="10414253"/>
            <ac:spMk id="10" creationId="{4AFA52D1-B16A-4A95-BF01-9DDC2EF7EBF7}"/>
          </ac:spMkLst>
        </pc:spChg>
        <pc:spChg chg="mod">
          <ac:chgData name="Lei Peng" userId="581888033ab4c2fd" providerId="LiveId" clId="{55518047-50E7-45F4-86B2-A67D8E4DB459}" dt="2023-04-14T03:47:35.971" v="1644" actId="208"/>
          <ac:spMkLst>
            <pc:docMk/>
            <pc:sldMk cId="140882934" sldId="10414253"/>
            <ac:spMk id="11" creationId="{5223BF6E-9D16-4D91-99B1-5D5D90CEFBD5}"/>
          </ac:spMkLst>
        </pc:spChg>
        <pc:spChg chg="mod">
          <ac:chgData name="Lei Peng" userId="581888033ab4c2fd" providerId="LiveId" clId="{55518047-50E7-45F4-86B2-A67D8E4DB459}" dt="2023-04-14T03:47:35.971" v="1644" actId="208"/>
          <ac:spMkLst>
            <pc:docMk/>
            <pc:sldMk cId="140882934" sldId="10414253"/>
            <ac:spMk id="12" creationId="{ADB0FA3B-F4EC-48C0-8463-68F4633C0AB9}"/>
          </ac:spMkLst>
        </pc:spChg>
        <pc:spChg chg="mod">
          <ac:chgData name="Lei Peng" userId="581888033ab4c2fd" providerId="LiveId" clId="{55518047-50E7-45F4-86B2-A67D8E4DB459}" dt="2023-04-14T03:47:35.971" v="1644" actId="208"/>
          <ac:spMkLst>
            <pc:docMk/>
            <pc:sldMk cId="140882934" sldId="10414253"/>
            <ac:spMk id="13" creationId="{BBC16B52-D7BC-426F-9BE2-C8AC97BD0652}"/>
          </ac:spMkLst>
        </pc:spChg>
        <pc:spChg chg="mod">
          <ac:chgData name="Lei Peng" userId="581888033ab4c2fd" providerId="LiveId" clId="{55518047-50E7-45F4-86B2-A67D8E4DB459}" dt="2023-04-14T03:48:04.734" v="1646" actId="208"/>
          <ac:spMkLst>
            <pc:docMk/>
            <pc:sldMk cId="140882934" sldId="10414253"/>
            <ac:spMk id="14" creationId="{0F39ACF9-594C-4DA3-81E9-7C7903759E0E}"/>
          </ac:spMkLst>
        </pc:spChg>
        <pc:spChg chg="mod">
          <ac:chgData name="Lei Peng" userId="581888033ab4c2fd" providerId="LiveId" clId="{55518047-50E7-45F4-86B2-A67D8E4DB459}" dt="2023-04-14T03:48:04.734" v="1646" actId="208"/>
          <ac:spMkLst>
            <pc:docMk/>
            <pc:sldMk cId="140882934" sldId="10414253"/>
            <ac:spMk id="15" creationId="{1C3F79B5-F47E-41DD-A707-422D267402B0}"/>
          </ac:spMkLst>
        </pc:spChg>
        <pc:spChg chg="mod">
          <ac:chgData name="Lei Peng" userId="581888033ab4c2fd" providerId="LiveId" clId="{55518047-50E7-45F4-86B2-A67D8E4DB459}" dt="2023-04-14T03:48:04.734" v="1646" actId="208"/>
          <ac:spMkLst>
            <pc:docMk/>
            <pc:sldMk cId="140882934" sldId="10414253"/>
            <ac:spMk id="16" creationId="{69261FD9-362B-4D3E-AEFE-B9755A559532}"/>
          </ac:spMkLst>
        </pc:spChg>
        <pc:spChg chg="mod">
          <ac:chgData name="Lei Peng" userId="581888033ab4c2fd" providerId="LiveId" clId="{55518047-50E7-45F4-86B2-A67D8E4DB459}" dt="2023-04-14T03:48:04.734" v="1646" actId="208"/>
          <ac:spMkLst>
            <pc:docMk/>
            <pc:sldMk cId="140882934" sldId="10414253"/>
            <ac:spMk id="17" creationId="{C8050708-AFC9-4601-B7A0-7E0F550A8EE0}"/>
          </ac:spMkLst>
        </pc:spChg>
        <pc:spChg chg="mod">
          <ac:chgData name="Lei Peng" userId="581888033ab4c2fd" providerId="LiveId" clId="{55518047-50E7-45F4-86B2-A67D8E4DB459}" dt="2023-04-14T03:48:04.734" v="1646" actId="208"/>
          <ac:spMkLst>
            <pc:docMk/>
            <pc:sldMk cId="140882934" sldId="10414253"/>
            <ac:spMk id="18" creationId="{ABE21562-E01D-4F69-B8EB-83E8B8CA2E60}"/>
          </ac:spMkLst>
        </pc:spChg>
        <pc:spChg chg="mod">
          <ac:chgData name="Lei Peng" userId="581888033ab4c2fd" providerId="LiveId" clId="{55518047-50E7-45F4-86B2-A67D8E4DB459}" dt="2023-04-14T03:48:04.734" v="1646" actId="208"/>
          <ac:spMkLst>
            <pc:docMk/>
            <pc:sldMk cId="140882934" sldId="10414253"/>
            <ac:spMk id="19" creationId="{FEE52655-89BF-49B6-95EB-D1479B64283F}"/>
          </ac:spMkLst>
        </pc:spChg>
        <pc:spChg chg="mod">
          <ac:chgData name="Lei Peng" userId="581888033ab4c2fd" providerId="LiveId" clId="{55518047-50E7-45F4-86B2-A67D8E4DB459}" dt="2023-04-14T03:48:04.734" v="1646" actId="208"/>
          <ac:spMkLst>
            <pc:docMk/>
            <pc:sldMk cId="140882934" sldId="10414253"/>
            <ac:spMk id="20" creationId="{F89F1F37-8CE2-4DE6-857B-6EAD395F0BEA}"/>
          </ac:spMkLst>
        </pc:spChg>
        <pc:spChg chg="mod">
          <ac:chgData name="Lei Peng" userId="581888033ab4c2fd" providerId="LiveId" clId="{55518047-50E7-45F4-86B2-A67D8E4DB459}" dt="2023-04-14T03:48:04.734" v="1646" actId="208"/>
          <ac:spMkLst>
            <pc:docMk/>
            <pc:sldMk cId="140882934" sldId="10414253"/>
            <ac:spMk id="21" creationId="{81321994-3990-4A8A-B59D-3D7163BE1FEB}"/>
          </ac:spMkLst>
        </pc:spChg>
        <pc:spChg chg="mod">
          <ac:chgData name="Lei Peng" userId="581888033ab4c2fd" providerId="LiveId" clId="{55518047-50E7-45F4-86B2-A67D8E4DB459}" dt="2023-04-14T03:48:04.734" v="1646" actId="208"/>
          <ac:spMkLst>
            <pc:docMk/>
            <pc:sldMk cId="140882934" sldId="10414253"/>
            <ac:spMk id="22" creationId="{2C9DC8FC-486C-407F-8CB1-695D9E0D03F4}"/>
          </ac:spMkLst>
        </pc:spChg>
        <pc:spChg chg="mod">
          <ac:chgData name="Lei Peng" userId="581888033ab4c2fd" providerId="LiveId" clId="{55518047-50E7-45F4-86B2-A67D8E4DB459}" dt="2023-04-14T03:48:04.734" v="1646" actId="208"/>
          <ac:spMkLst>
            <pc:docMk/>
            <pc:sldMk cId="140882934" sldId="10414253"/>
            <ac:spMk id="23" creationId="{ECAFF6B0-8D0E-4E9D-B3C2-5AB0D6C92256}"/>
          </ac:spMkLst>
        </pc:spChg>
        <pc:spChg chg="add mod">
          <ac:chgData name="Lei Peng" userId="581888033ab4c2fd" providerId="LiveId" clId="{55518047-50E7-45F4-86B2-A67D8E4DB459}" dt="2023-05-06T08:40:31.043" v="5566" actId="123"/>
          <ac:spMkLst>
            <pc:docMk/>
            <pc:sldMk cId="140882934" sldId="10414253"/>
            <ac:spMk id="24" creationId="{D7450BF0-9CD5-7C76-6500-316E485228F1}"/>
          </ac:spMkLst>
        </pc:spChg>
        <pc:spChg chg="mod">
          <ac:chgData name="Lei Peng" userId="581888033ab4c2fd" providerId="LiveId" clId="{55518047-50E7-45F4-86B2-A67D8E4DB459}" dt="2023-04-14T03:47:35.971" v="1644" actId="208"/>
          <ac:spMkLst>
            <pc:docMk/>
            <pc:sldMk cId="140882934" sldId="10414253"/>
            <ac:spMk id="44" creationId="{115B7A5D-EA89-4C36-AA38-11EB13A2E9BE}"/>
          </ac:spMkLst>
        </pc:spChg>
        <pc:spChg chg="mod">
          <ac:chgData name="Lei Peng" userId="581888033ab4c2fd" providerId="LiveId" clId="{55518047-50E7-45F4-86B2-A67D8E4DB459}" dt="2023-04-14T03:48:04.734" v="1646" actId="208"/>
          <ac:spMkLst>
            <pc:docMk/>
            <pc:sldMk cId="140882934" sldId="10414253"/>
            <ac:spMk id="45" creationId="{3418DB43-2F7F-44F6-BDE3-9BB67ED6250E}"/>
          </ac:spMkLst>
        </pc:spChg>
        <pc:spChg chg="mod">
          <ac:chgData name="Lei Peng" userId="581888033ab4c2fd" providerId="LiveId" clId="{55518047-50E7-45F4-86B2-A67D8E4DB459}" dt="2023-05-06T08:41:11.664" v="5567" actId="207"/>
          <ac:spMkLst>
            <pc:docMk/>
            <pc:sldMk cId="140882934" sldId="10414253"/>
            <ac:spMk id="47" creationId="{CB874BCA-B416-493C-93CC-4EA52ADD800E}"/>
          </ac:spMkLst>
        </pc:spChg>
        <pc:spChg chg="mod">
          <ac:chgData name="Lei Peng" userId="581888033ab4c2fd" providerId="LiveId" clId="{55518047-50E7-45F4-86B2-A67D8E4DB459}" dt="2023-04-14T03:48:39.532" v="1648" actId="208"/>
          <ac:spMkLst>
            <pc:docMk/>
            <pc:sldMk cId="140882934" sldId="10414253"/>
            <ac:spMk id="61" creationId="{7B62A8E5-239C-4D05-930B-C8AFF4C7B6F7}"/>
          </ac:spMkLst>
        </pc:spChg>
        <pc:spChg chg="mod">
          <ac:chgData name="Lei Peng" userId="581888033ab4c2fd" providerId="LiveId" clId="{55518047-50E7-45F4-86B2-A67D8E4DB459}" dt="2023-04-14T03:48:39.532" v="1648" actId="208"/>
          <ac:spMkLst>
            <pc:docMk/>
            <pc:sldMk cId="140882934" sldId="10414253"/>
            <ac:spMk id="62" creationId="{43A15565-1FB5-4AC5-8C95-096AD24A3B29}"/>
          </ac:spMkLst>
        </pc:spChg>
        <pc:spChg chg="mod">
          <ac:chgData name="Lei Peng" userId="581888033ab4c2fd" providerId="LiveId" clId="{55518047-50E7-45F4-86B2-A67D8E4DB459}" dt="2023-04-14T03:48:39.532" v="1648" actId="208"/>
          <ac:spMkLst>
            <pc:docMk/>
            <pc:sldMk cId="140882934" sldId="10414253"/>
            <ac:spMk id="63" creationId="{A21D04DF-162A-4B53-B565-C1B25E4932F8}"/>
          </ac:spMkLst>
        </pc:spChg>
        <pc:spChg chg="mod">
          <ac:chgData name="Lei Peng" userId="581888033ab4c2fd" providerId="LiveId" clId="{55518047-50E7-45F4-86B2-A67D8E4DB459}" dt="2023-04-14T03:48:39.532" v="1648" actId="208"/>
          <ac:spMkLst>
            <pc:docMk/>
            <pc:sldMk cId="140882934" sldId="10414253"/>
            <ac:spMk id="64" creationId="{963FD20A-3BAD-4635-855A-EF73AB805449}"/>
          </ac:spMkLst>
        </pc:spChg>
        <pc:spChg chg="mod">
          <ac:chgData name="Lei Peng" userId="581888033ab4c2fd" providerId="LiveId" clId="{55518047-50E7-45F4-86B2-A67D8E4DB459}" dt="2023-04-14T03:48:39.532" v="1648" actId="208"/>
          <ac:spMkLst>
            <pc:docMk/>
            <pc:sldMk cId="140882934" sldId="10414253"/>
            <ac:spMk id="65" creationId="{C4246DE3-D110-4B27-81A1-4505424B7B72}"/>
          </ac:spMkLst>
        </pc:spChg>
        <pc:spChg chg="mod">
          <ac:chgData name="Lei Peng" userId="581888033ab4c2fd" providerId="LiveId" clId="{55518047-50E7-45F4-86B2-A67D8E4DB459}" dt="2023-04-14T03:48:39.532" v="1648" actId="208"/>
          <ac:spMkLst>
            <pc:docMk/>
            <pc:sldMk cId="140882934" sldId="10414253"/>
            <ac:spMk id="66" creationId="{44BBA5A9-B1BB-497D-BEAB-EDD331F59FFA}"/>
          </ac:spMkLst>
        </pc:spChg>
        <pc:spChg chg="mod">
          <ac:chgData name="Lei Peng" userId="581888033ab4c2fd" providerId="LiveId" clId="{55518047-50E7-45F4-86B2-A67D8E4DB459}" dt="2023-04-14T03:48:39.532" v="1648" actId="208"/>
          <ac:spMkLst>
            <pc:docMk/>
            <pc:sldMk cId="140882934" sldId="10414253"/>
            <ac:spMk id="67" creationId="{8A2E7FA9-8D31-4B15-81E5-FDFD7B7753AD}"/>
          </ac:spMkLst>
        </pc:spChg>
        <pc:spChg chg="mod">
          <ac:chgData name="Lei Peng" userId="581888033ab4c2fd" providerId="LiveId" clId="{55518047-50E7-45F4-86B2-A67D8E4DB459}" dt="2023-04-14T03:48:39.532" v="1648" actId="208"/>
          <ac:spMkLst>
            <pc:docMk/>
            <pc:sldMk cId="140882934" sldId="10414253"/>
            <ac:spMk id="68" creationId="{E9E034B1-9C0D-428B-8313-25C95401628A}"/>
          </ac:spMkLst>
        </pc:spChg>
        <pc:spChg chg="mod">
          <ac:chgData name="Lei Peng" userId="581888033ab4c2fd" providerId="LiveId" clId="{55518047-50E7-45F4-86B2-A67D8E4DB459}" dt="2023-04-14T03:48:39.532" v="1648" actId="208"/>
          <ac:spMkLst>
            <pc:docMk/>
            <pc:sldMk cId="140882934" sldId="10414253"/>
            <ac:spMk id="69" creationId="{F6BA25A0-53FD-4A7E-9453-058EB8DF5E25}"/>
          </ac:spMkLst>
        </pc:spChg>
        <pc:spChg chg="mod">
          <ac:chgData name="Lei Peng" userId="581888033ab4c2fd" providerId="LiveId" clId="{55518047-50E7-45F4-86B2-A67D8E4DB459}" dt="2023-04-14T03:48:39.532" v="1648" actId="208"/>
          <ac:spMkLst>
            <pc:docMk/>
            <pc:sldMk cId="140882934" sldId="10414253"/>
            <ac:spMk id="70" creationId="{957853B4-75C7-4030-9C1A-AFD1091CC641}"/>
          </ac:spMkLst>
        </pc:spChg>
        <pc:spChg chg="mod">
          <ac:chgData name="Lei Peng" userId="581888033ab4c2fd" providerId="LiveId" clId="{55518047-50E7-45F4-86B2-A67D8E4DB459}" dt="2023-04-14T03:48:39.532" v="1648" actId="208"/>
          <ac:spMkLst>
            <pc:docMk/>
            <pc:sldMk cId="140882934" sldId="10414253"/>
            <ac:spMk id="71" creationId="{2E8C60F3-FFEC-4C31-94CF-800E6AD546F5}"/>
          </ac:spMkLst>
        </pc:spChg>
        <pc:cxnChg chg="mod">
          <ac:chgData name="Lei Peng" userId="581888033ab4c2fd" providerId="LiveId" clId="{55518047-50E7-45F4-86B2-A67D8E4DB459}" dt="2023-04-14T03:48:23.769" v="1647" actId="208"/>
          <ac:cxnSpMkLst>
            <pc:docMk/>
            <pc:sldMk cId="140882934" sldId="10414253"/>
            <ac:cxnSpMk id="25" creationId="{B88B883B-1449-40FB-A5A5-866FFC552EF1}"/>
          </ac:cxnSpMkLst>
        </pc:cxnChg>
        <pc:cxnChg chg="mod">
          <ac:chgData name="Lei Peng" userId="581888033ab4c2fd" providerId="LiveId" clId="{55518047-50E7-45F4-86B2-A67D8E4DB459}" dt="2023-04-14T03:48:23.769" v="1647" actId="208"/>
          <ac:cxnSpMkLst>
            <pc:docMk/>
            <pc:sldMk cId="140882934" sldId="10414253"/>
            <ac:cxnSpMk id="27" creationId="{F1EC4F87-3659-4600-B91F-39AAEBDFD6E9}"/>
          </ac:cxnSpMkLst>
        </pc:cxnChg>
        <pc:cxnChg chg="mod">
          <ac:chgData name="Lei Peng" userId="581888033ab4c2fd" providerId="LiveId" clId="{55518047-50E7-45F4-86B2-A67D8E4DB459}" dt="2023-04-14T03:48:23.769" v="1647" actId="208"/>
          <ac:cxnSpMkLst>
            <pc:docMk/>
            <pc:sldMk cId="140882934" sldId="10414253"/>
            <ac:cxnSpMk id="29" creationId="{8FB35763-6C6B-42F4-AD4B-A6CD368FF04D}"/>
          </ac:cxnSpMkLst>
        </pc:cxnChg>
        <pc:cxnChg chg="mod">
          <ac:chgData name="Lei Peng" userId="581888033ab4c2fd" providerId="LiveId" clId="{55518047-50E7-45F4-86B2-A67D8E4DB459}" dt="2023-04-14T03:48:23.769" v="1647" actId="208"/>
          <ac:cxnSpMkLst>
            <pc:docMk/>
            <pc:sldMk cId="140882934" sldId="10414253"/>
            <ac:cxnSpMk id="31" creationId="{CA0333DF-395E-476D-BF04-F5E2E62D9A05}"/>
          </ac:cxnSpMkLst>
        </pc:cxnChg>
        <pc:cxnChg chg="mod">
          <ac:chgData name="Lei Peng" userId="581888033ab4c2fd" providerId="LiveId" clId="{55518047-50E7-45F4-86B2-A67D8E4DB459}" dt="2023-04-14T03:48:23.769" v="1647" actId="208"/>
          <ac:cxnSpMkLst>
            <pc:docMk/>
            <pc:sldMk cId="140882934" sldId="10414253"/>
            <ac:cxnSpMk id="33" creationId="{B84A00F9-C799-4A69-B1DF-51946AA45854}"/>
          </ac:cxnSpMkLst>
        </pc:cxnChg>
        <pc:cxnChg chg="mod">
          <ac:chgData name="Lei Peng" userId="581888033ab4c2fd" providerId="LiveId" clId="{55518047-50E7-45F4-86B2-A67D8E4DB459}" dt="2023-04-14T03:48:23.769" v="1647" actId="208"/>
          <ac:cxnSpMkLst>
            <pc:docMk/>
            <pc:sldMk cId="140882934" sldId="10414253"/>
            <ac:cxnSpMk id="35" creationId="{AC981738-DAB4-47A9-9758-F88108DCF34E}"/>
          </ac:cxnSpMkLst>
        </pc:cxnChg>
        <pc:cxnChg chg="mod">
          <ac:chgData name="Lei Peng" userId="581888033ab4c2fd" providerId="LiveId" clId="{55518047-50E7-45F4-86B2-A67D8E4DB459}" dt="2023-04-14T03:48:23.769" v="1647" actId="208"/>
          <ac:cxnSpMkLst>
            <pc:docMk/>
            <pc:sldMk cId="140882934" sldId="10414253"/>
            <ac:cxnSpMk id="37" creationId="{F6A378A0-6B94-4956-9EFE-4D9DE0529E2A}"/>
          </ac:cxnSpMkLst>
        </pc:cxnChg>
        <pc:cxnChg chg="mod">
          <ac:chgData name="Lei Peng" userId="581888033ab4c2fd" providerId="LiveId" clId="{55518047-50E7-45F4-86B2-A67D8E4DB459}" dt="2023-04-14T03:48:23.769" v="1647" actId="208"/>
          <ac:cxnSpMkLst>
            <pc:docMk/>
            <pc:sldMk cId="140882934" sldId="10414253"/>
            <ac:cxnSpMk id="39" creationId="{BE1E0564-4D40-4B00-9501-5ACFEA7BA248}"/>
          </ac:cxnSpMkLst>
        </pc:cxnChg>
        <pc:cxnChg chg="mod">
          <ac:chgData name="Lei Peng" userId="581888033ab4c2fd" providerId="LiveId" clId="{55518047-50E7-45F4-86B2-A67D8E4DB459}" dt="2023-04-14T03:48:23.769" v="1647" actId="208"/>
          <ac:cxnSpMkLst>
            <pc:docMk/>
            <pc:sldMk cId="140882934" sldId="10414253"/>
            <ac:cxnSpMk id="41" creationId="{ED1BE4F4-0637-43E1-A33C-70995A1C722C}"/>
          </ac:cxnSpMkLst>
        </pc:cxnChg>
        <pc:cxnChg chg="mod">
          <ac:chgData name="Lei Peng" userId="581888033ab4c2fd" providerId="LiveId" clId="{55518047-50E7-45F4-86B2-A67D8E4DB459}" dt="2023-04-14T03:48:23.769" v="1647" actId="208"/>
          <ac:cxnSpMkLst>
            <pc:docMk/>
            <pc:sldMk cId="140882934" sldId="10414253"/>
            <ac:cxnSpMk id="43" creationId="{6BA31E05-6676-4627-A4CE-8F49A02C9CB6}"/>
          </ac:cxnSpMkLst>
        </pc:cxnChg>
      </pc:sldChg>
      <pc:sldChg chg="add del">
        <pc:chgData name="Lei Peng" userId="581888033ab4c2fd" providerId="LiveId" clId="{55518047-50E7-45F4-86B2-A67D8E4DB459}" dt="2023-04-13T09:11:51.461" v="456" actId="47"/>
        <pc:sldMkLst>
          <pc:docMk/>
          <pc:sldMk cId="95005941" sldId="10414254"/>
        </pc:sldMkLst>
      </pc:sldChg>
      <pc:sldChg chg="modSp add mod">
        <pc:chgData name="Lei Peng" userId="581888033ab4c2fd" providerId="LiveId" clId="{55518047-50E7-45F4-86B2-A67D8E4DB459}" dt="2023-05-06T08:13:20.063" v="5322"/>
        <pc:sldMkLst>
          <pc:docMk/>
          <pc:sldMk cId="854132180" sldId="10414255"/>
        </pc:sldMkLst>
        <pc:spChg chg="mod">
          <ac:chgData name="Lei Peng" userId="581888033ab4c2fd" providerId="LiveId" clId="{55518047-50E7-45F4-86B2-A67D8E4DB459}" dt="2023-05-06T08:13:20.063" v="5322"/>
          <ac:spMkLst>
            <pc:docMk/>
            <pc:sldMk cId="854132180" sldId="10414255"/>
            <ac:spMk id="4" creationId="{8F6740B6-E1A2-4D8C-8765-18CA0A074454}"/>
          </ac:spMkLst>
        </pc:spChg>
      </pc:sldChg>
      <pc:sldChg chg="addSp delSp modSp new mod modClrScheme chgLayout modNotesTx">
        <pc:chgData name="Lei Peng" userId="581888033ab4c2fd" providerId="LiveId" clId="{55518047-50E7-45F4-86B2-A67D8E4DB459}" dt="2023-06-08T04:43:27.195" v="6649" actId="1076"/>
        <pc:sldMkLst>
          <pc:docMk/>
          <pc:sldMk cId="2766607865" sldId="10414256"/>
        </pc:sldMkLst>
        <pc:spChg chg="add del">
          <ac:chgData name="Lei Peng" userId="581888033ab4c2fd" providerId="LiveId" clId="{55518047-50E7-45F4-86B2-A67D8E4DB459}" dt="2023-06-08T04:38:54.760" v="6543" actId="11529"/>
          <ac:spMkLst>
            <pc:docMk/>
            <pc:sldMk cId="2766607865" sldId="10414256"/>
            <ac:spMk id="2" creationId="{08D317E7-C794-540F-F867-1F6FC02F4DC0}"/>
          </ac:spMkLst>
        </pc:spChg>
        <pc:spChg chg="del mod ord">
          <ac:chgData name="Lei Peng" userId="581888033ab4c2fd" providerId="LiveId" clId="{55518047-50E7-45F4-86B2-A67D8E4DB459}" dt="2023-04-13T09:23:13.211" v="502" actId="700"/>
          <ac:spMkLst>
            <pc:docMk/>
            <pc:sldMk cId="2766607865" sldId="10414256"/>
            <ac:spMk id="2" creationId="{9FD43FE2-18A2-D85B-6CB3-4FAAD4D1C060}"/>
          </ac:spMkLst>
        </pc:spChg>
        <pc:spChg chg="add del mod">
          <ac:chgData name="Lei Peng" userId="581888033ab4c2fd" providerId="LiveId" clId="{55518047-50E7-45F4-86B2-A67D8E4DB459}" dt="2023-04-26T12:46:35.613" v="3400" actId="478"/>
          <ac:spMkLst>
            <pc:docMk/>
            <pc:sldMk cId="2766607865" sldId="10414256"/>
            <ac:spMk id="2" creationId="{DB304BE3-3CB3-3B46-CBD9-230174E0C3F4}"/>
          </ac:spMkLst>
        </pc:spChg>
        <pc:spChg chg="add mod">
          <ac:chgData name="Lei Peng" userId="581888033ab4c2fd" providerId="LiveId" clId="{55518047-50E7-45F4-86B2-A67D8E4DB459}" dt="2023-06-08T04:43:27.195" v="6649" actId="1076"/>
          <ac:spMkLst>
            <pc:docMk/>
            <pc:sldMk cId="2766607865" sldId="10414256"/>
            <ac:spMk id="3" creationId="{34060070-9AC7-4FAC-8B91-DCEDC664E32C}"/>
          </ac:spMkLst>
        </pc:spChg>
        <pc:spChg chg="del mod ord">
          <ac:chgData name="Lei Peng" userId="581888033ab4c2fd" providerId="LiveId" clId="{55518047-50E7-45F4-86B2-A67D8E4DB459}" dt="2023-04-13T09:23:13.211" v="502" actId="700"/>
          <ac:spMkLst>
            <pc:docMk/>
            <pc:sldMk cId="2766607865" sldId="10414256"/>
            <ac:spMk id="3" creationId="{A6B45BA6-65E5-DF0A-9E3E-F4805551CEBA}"/>
          </ac:spMkLst>
        </pc:spChg>
        <pc:spChg chg="del">
          <ac:chgData name="Lei Peng" userId="581888033ab4c2fd" providerId="LiveId" clId="{55518047-50E7-45F4-86B2-A67D8E4DB459}" dt="2023-04-13T09:23:13.211" v="502" actId="700"/>
          <ac:spMkLst>
            <pc:docMk/>
            <pc:sldMk cId="2766607865" sldId="10414256"/>
            <ac:spMk id="4" creationId="{30552D3A-5904-1E53-F823-074B507F4AAC}"/>
          </ac:spMkLst>
        </pc:spChg>
        <pc:spChg chg="add mod ord">
          <ac:chgData name="Lei Peng" userId="581888033ab4c2fd" providerId="LiveId" clId="{55518047-50E7-45F4-86B2-A67D8E4DB459}" dt="2023-04-13T09:23:18.689" v="509" actId="20577"/>
          <ac:spMkLst>
            <pc:docMk/>
            <pc:sldMk cId="2766607865" sldId="10414256"/>
            <ac:spMk id="5" creationId="{2A6ABA63-9162-CFD5-4DA0-2679484A193C}"/>
          </ac:spMkLst>
        </pc:spChg>
        <pc:spChg chg="add mod ord">
          <ac:chgData name="Lei Peng" userId="581888033ab4c2fd" providerId="LiveId" clId="{55518047-50E7-45F4-86B2-A67D8E4DB459}" dt="2023-04-13T10:48:08.463" v="865"/>
          <ac:spMkLst>
            <pc:docMk/>
            <pc:sldMk cId="2766607865" sldId="10414256"/>
            <ac:spMk id="6" creationId="{4E7182CB-1671-7D58-3C29-0A38DB2BEB97}"/>
          </ac:spMkLst>
        </pc:spChg>
      </pc:sldChg>
      <pc:sldChg chg="addSp delSp modSp new mod ord modClrScheme chgLayout">
        <pc:chgData name="Lei Peng" userId="581888033ab4c2fd" providerId="LiveId" clId="{55518047-50E7-45F4-86B2-A67D8E4DB459}" dt="2023-06-08T04:04:15.861" v="6541" actId="20577"/>
        <pc:sldMkLst>
          <pc:docMk/>
          <pc:sldMk cId="1150402613" sldId="10414258"/>
        </pc:sldMkLst>
        <pc:spChg chg="mod ord">
          <ac:chgData name="Lei Peng" userId="581888033ab4c2fd" providerId="LiveId" clId="{55518047-50E7-45F4-86B2-A67D8E4DB459}" dt="2023-04-19T06:54:18.987" v="2567" actId="20577"/>
          <ac:spMkLst>
            <pc:docMk/>
            <pc:sldMk cId="1150402613" sldId="10414258"/>
            <ac:spMk id="2" creationId="{D2C98664-B10F-7C2A-2075-B69F57C618C0}"/>
          </ac:spMkLst>
        </pc:spChg>
        <pc:spChg chg="add del mod ord">
          <ac:chgData name="Lei Peng" userId="581888033ab4c2fd" providerId="LiveId" clId="{55518047-50E7-45F4-86B2-A67D8E4DB459}" dt="2023-05-06T09:54:09.378" v="6042"/>
          <ac:spMkLst>
            <pc:docMk/>
            <pc:sldMk cId="1150402613" sldId="10414258"/>
            <ac:spMk id="3" creationId="{36699089-31E9-6E6E-61D8-3824E63EF9BB}"/>
          </ac:spMkLst>
        </pc:spChg>
        <pc:spChg chg="add mod">
          <ac:chgData name="Lei Peng" userId="581888033ab4c2fd" providerId="LiveId" clId="{55518047-50E7-45F4-86B2-A67D8E4DB459}" dt="2023-05-06T09:49:35.171" v="5986" actId="207"/>
          <ac:spMkLst>
            <pc:docMk/>
            <pc:sldMk cId="1150402613" sldId="10414258"/>
            <ac:spMk id="4" creationId="{6F3EB999-D4A5-BA30-8A1B-AA7FD5D3FCDF}"/>
          </ac:spMkLst>
        </pc:spChg>
        <pc:spChg chg="add del mod">
          <ac:chgData name="Lei Peng" userId="581888033ab4c2fd" providerId="LiveId" clId="{55518047-50E7-45F4-86B2-A67D8E4DB459}" dt="2023-04-19T06:35:57.327" v="2280"/>
          <ac:spMkLst>
            <pc:docMk/>
            <pc:sldMk cId="1150402613" sldId="10414258"/>
            <ac:spMk id="4" creationId="{7513BB83-C0B8-9560-97A9-8CEA3353BCE5}"/>
          </ac:spMkLst>
        </pc:spChg>
        <pc:spChg chg="add del mod">
          <ac:chgData name="Lei Peng" userId="581888033ab4c2fd" providerId="LiveId" clId="{55518047-50E7-45F4-86B2-A67D8E4DB459}" dt="2023-04-19T06:36:00.884" v="2282"/>
          <ac:spMkLst>
            <pc:docMk/>
            <pc:sldMk cId="1150402613" sldId="10414258"/>
            <ac:spMk id="5" creationId="{A21FAA5B-1AF5-D900-3DE1-4ABE97794E1A}"/>
          </ac:spMkLst>
        </pc:spChg>
        <pc:spChg chg="add mod">
          <ac:chgData name="Lei Peng" userId="581888033ab4c2fd" providerId="LiveId" clId="{55518047-50E7-45F4-86B2-A67D8E4DB459}" dt="2023-04-19T06:54:20.852" v="2569" actId="1076"/>
          <ac:spMkLst>
            <pc:docMk/>
            <pc:sldMk cId="1150402613" sldId="10414258"/>
            <ac:spMk id="6" creationId="{BD754254-3F82-FACD-2425-C203B53C0A94}"/>
          </ac:spMkLst>
        </pc:spChg>
        <pc:spChg chg="add mod">
          <ac:chgData name="Lei Peng" userId="581888033ab4c2fd" providerId="LiveId" clId="{55518047-50E7-45F4-86B2-A67D8E4DB459}" dt="2023-06-08T04:04:15.861" v="6541" actId="20577"/>
          <ac:spMkLst>
            <pc:docMk/>
            <pc:sldMk cId="1150402613" sldId="10414258"/>
            <ac:spMk id="7" creationId="{0EA91F26-351C-AB51-FED7-7DAA885FDD10}"/>
          </ac:spMkLst>
        </pc:spChg>
        <pc:spChg chg="add mod">
          <ac:chgData name="Lei Peng" userId="581888033ab4c2fd" providerId="LiveId" clId="{55518047-50E7-45F4-86B2-A67D8E4DB459}" dt="2023-05-06T09:54:31.655" v="6058" actId="1035"/>
          <ac:spMkLst>
            <pc:docMk/>
            <pc:sldMk cId="1150402613" sldId="10414258"/>
            <ac:spMk id="12" creationId="{A3461AF2-AE6A-1F3D-9D05-C5E8FBCB1260}"/>
          </ac:spMkLst>
        </pc:spChg>
        <pc:spChg chg="add mod">
          <ac:chgData name="Lei Peng" userId="581888033ab4c2fd" providerId="LiveId" clId="{55518047-50E7-45F4-86B2-A67D8E4DB459}" dt="2023-04-19T07:11:40.461" v="2773" actId="3626"/>
          <ac:spMkLst>
            <pc:docMk/>
            <pc:sldMk cId="1150402613" sldId="10414258"/>
            <ac:spMk id="13" creationId="{65F94A39-B43B-E84A-29FE-D63C9188BC8A}"/>
          </ac:spMkLst>
        </pc:spChg>
        <pc:spChg chg="add mod">
          <ac:chgData name="Lei Peng" userId="581888033ab4c2fd" providerId="LiveId" clId="{55518047-50E7-45F4-86B2-A67D8E4DB459}" dt="2023-04-19T07:08:23.745" v="2747" actId="1076"/>
          <ac:spMkLst>
            <pc:docMk/>
            <pc:sldMk cId="1150402613" sldId="10414258"/>
            <ac:spMk id="14" creationId="{21DC2909-AC99-16FA-71E4-B54F9AADD3F7}"/>
          </ac:spMkLst>
        </pc:spChg>
        <pc:spChg chg="add mod">
          <ac:chgData name="Lei Peng" userId="581888033ab4c2fd" providerId="LiveId" clId="{55518047-50E7-45F4-86B2-A67D8E4DB459}" dt="2023-05-06T09:52:46.951" v="6005" actId="14100"/>
          <ac:spMkLst>
            <pc:docMk/>
            <pc:sldMk cId="1150402613" sldId="10414258"/>
            <ac:spMk id="15" creationId="{4D016B61-7946-553D-866E-E82664886AEC}"/>
          </ac:spMkLst>
        </pc:spChg>
        <pc:cxnChg chg="add mod ord">
          <ac:chgData name="Lei Peng" userId="581888033ab4c2fd" providerId="LiveId" clId="{55518047-50E7-45F4-86B2-A67D8E4DB459}" dt="2023-05-06T09:57:43.161" v="6063" actId="166"/>
          <ac:cxnSpMkLst>
            <pc:docMk/>
            <pc:sldMk cId="1150402613" sldId="10414258"/>
            <ac:cxnSpMk id="8" creationId="{9A5772E5-2F7D-7553-A6DC-0FA6A3AE3A52}"/>
          </ac:cxnSpMkLst>
        </pc:cxnChg>
        <pc:cxnChg chg="add del mod">
          <ac:chgData name="Lei Peng" userId="581888033ab4c2fd" providerId="LiveId" clId="{55518047-50E7-45F4-86B2-A67D8E4DB459}" dt="2023-06-08T04:04:13.101" v="6532" actId="14100"/>
          <ac:cxnSpMkLst>
            <pc:docMk/>
            <pc:sldMk cId="1150402613" sldId="10414258"/>
            <ac:cxnSpMk id="9" creationId="{F3C54B02-2416-544B-E962-B19C319CAA61}"/>
          </ac:cxnSpMkLst>
        </pc:cxnChg>
      </pc:sldChg>
      <pc:sldChg chg="addSp delSp modSp new mod ord modClrScheme chgLayout">
        <pc:chgData name="Lei Peng" userId="581888033ab4c2fd" providerId="LiveId" clId="{55518047-50E7-45F4-86B2-A67D8E4DB459}" dt="2023-05-06T08:42:43.111" v="5572" actId="1076"/>
        <pc:sldMkLst>
          <pc:docMk/>
          <pc:sldMk cId="4255508829" sldId="10414259"/>
        </pc:sldMkLst>
        <pc:spChg chg="del mod ord">
          <ac:chgData name="Lei Peng" userId="581888033ab4c2fd" providerId="LiveId" clId="{55518047-50E7-45F4-86B2-A67D8E4DB459}" dt="2023-04-26T09:19:14.116" v="2795" actId="700"/>
          <ac:spMkLst>
            <pc:docMk/>
            <pc:sldMk cId="4255508829" sldId="10414259"/>
            <ac:spMk id="2" creationId="{9D8B0CE9-C44A-A6BB-DB3E-B0483C38E58E}"/>
          </ac:spMkLst>
        </pc:spChg>
        <pc:spChg chg="del mod ord">
          <ac:chgData name="Lei Peng" userId="581888033ab4c2fd" providerId="LiveId" clId="{55518047-50E7-45F4-86B2-A67D8E4DB459}" dt="2023-04-26T09:19:14.116" v="2795" actId="700"/>
          <ac:spMkLst>
            <pc:docMk/>
            <pc:sldMk cId="4255508829" sldId="10414259"/>
            <ac:spMk id="3" creationId="{696AE2F2-9AF7-CE7C-2F9E-FC06797138AF}"/>
          </ac:spMkLst>
        </pc:spChg>
        <pc:spChg chg="del">
          <ac:chgData name="Lei Peng" userId="581888033ab4c2fd" providerId="LiveId" clId="{55518047-50E7-45F4-86B2-A67D8E4DB459}" dt="2023-04-26T09:19:14.116" v="2795" actId="700"/>
          <ac:spMkLst>
            <pc:docMk/>
            <pc:sldMk cId="4255508829" sldId="10414259"/>
            <ac:spMk id="4" creationId="{230F11C4-3F50-79E6-F619-3B9A88F78C65}"/>
          </ac:spMkLst>
        </pc:spChg>
        <pc:spChg chg="add mod ord">
          <ac:chgData name="Lei Peng" userId="581888033ab4c2fd" providerId="LiveId" clId="{55518047-50E7-45F4-86B2-A67D8E4DB459}" dt="2023-04-26T09:29:30.248" v="2992" actId="20577"/>
          <ac:spMkLst>
            <pc:docMk/>
            <pc:sldMk cId="4255508829" sldId="10414259"/>
            <ac:spMk id="5" creationId="{13424858-3FA2-2C2A-042D-D5CFB430A1DA}"/>
          </ac:spMkLst>
        </pc:spChg>
        <pc:spChg chg="add mod ord">
          <ac:chgData name="Lei Peng" userId="581888033ab4c2fd" providerId="LiveId" clId="{55518047-50E7-45F4-86B2-A67D8E4DB459}" dt="2023-05-06T08:42:13.402" v="5569" actId="6549"/>
          <ac:spMkLst>
            <pc:docMk/>
            <pc:sldMk cId="4255508829" sldId="10414259"/>
            <ac:spMk id="6" creationId="{07A3A0F6-BAF4-9368-15C4-CE5B2695A5BB}"/>
          </ac:spMkLst>
        </pc:spChg>
        <pc:spChg chg="add mod">
          <ac:chgData name="Lei Peng" userId="581888033ab4c2fd" providerId="LiveId" clId="{55518047-50E7-45F4-86B2-A67D8E4DB459}" dt="2023-05-06T08:42:43.111" v="5572" actId="1076"/>
          <ac:spMkLst>
            <pc:docMk/>
            <pc:sldMk cId="4255508829" sldId="10414259"/>
            <ac:spMk id="7" creationId="{DA62487F-583E-18B1-A1A6-4A3ED63ED6F2}"/>
          </ac:spMkLst>
        </pc:spChg>
        <pc:spChg chg="add del mod">
          <ac:chgData name="Lei Peng" userId="581888033ab4c2fd" providerId="LiveId" clId="{55518047-50E7-45F4-86B2-A67D8E4DB459}" dt="2023-04-26T09:48:08.272" v="3251" actId="478"/>
          <ac:spMkLst>
            <pc:docMk/>
            <pc:sldMk cId="4255508829" sldId="10414259"/>
            <ac:spMk id="8" creationId="{2E322F81-6F41-C57F-0DD9-7D37BFEF7797}"/>
          </ac:spMkLst>
        </pc:spChg>
        <pc:spChg chg="add mod">
          <ac:chgData name="Lei Peng" userId="581888033ab4c2fd" providerId="LiveId" clId="{55518047-50E7-45F4-86B2-A67D8E4DB459}" dt="2023-04-26T12:50:23.659" v="3434" actId="14100"/>
          <ac:spMkLst>
            <pc:docMk/>
            <pc:sldMk cId="4255508829" sldId="10414259"/>
            <ac:spMk id="9" creationId="{9F6EA8B4-08DE-D65F-DFF0-3AD5CA237D20}"/>
          </ac:spMkLst>
        </pc:spChg>
      </pc:sldChg>
      <pc:sldChg chg="modSp add mod">
        <pc:chgData name="Lei Peng" userId="581888033ab4c2fd" providerId="LiveId" clId="{55518047-50E7-45F4-86B2-A67D8E4DB459}" dt="2023-04-26T09:51:34.266" v="3262" actId="207"/>
        <pc:sldMkLst>
          <pc:docMk/>
          <pc:sldMk cId="1268157446" sldId="10414260"/>
        </pc:sldMkLst>
        <pc:spChg chg="mod">
          <ac:chgData name="Lei Peng" userId="581888033ab4c2fd" providerId="LiveId" clId="{55518047-50E7-45F4-86B2-A67D8E4DB459}" dt="2023-04-26T09:51:34.266" v="3262" actId="207"/>
          <ac:spMkLst>
            <pc:docMk/>
            <pc:sldMk cId="1268157446" sldId="10414260"/>
            <ac:spMk id="15" creationId="{00000000-0000-0000-0000-000000000000}"/>
          </ac:spMkLst>
        </pc:spChg>
      </pc:sldChg>
      <pc:sldChg chg="addSp delSp modSp new mod ord addAnim delAnim modAnim">
        <pc:chgData name="Lei Peng" userId="581888033ab4c2fd" providerId="LiveId" clId="{55518047-50E7-45F4-86B2-A67D8E4DB459}" dt="2023-05-06T11:09:34.242" v="6270"/>
        <pc:sldMkLst>
          <pc:docMk/>
          <pc:sldMk cId="1674402645" sldId="10414261"/>
        </pc:sldMkLst>
        <pc:spChg chg="mod">
          <ac:chgData name="Lei Peng" userId="581888033ab4c2fd" providerId="LiveId" clId="{55518047-50E7-45F4-86B2-A67D8E4DB459}" dt="2023-04-27T11:13:26.325" v="4076" actId="20577"/>
          <ac:spMkLst>
            <pc:docMk/>
            <pc:sldMk cId="1674402645" sldId="10414261"/>
            <ac:spMk id="2" creationId="{DE70B7D5-CF97-CB08-6F0F-CDFAA4D6CA28}"/>
          </ac:spMkLst>
        </pc:spChg>
        <pc:spChg chg="mod">
          <ac:chgData name="Lei Peng" userId="581888033ab4c2fd" providerId="LiveId" clId="{55518047-50E7-45F4-86B2-A67D8E4DB459}" dt="2023-05-06T11:09:34.242" v="6270"/>
          <ac:spMkLst>
            <pc:docMk/>
            <pc:sldMk cId="1674402645" sldId="10414261"/>
            <ac:spMk id="3" creationId="{70158EC9-E3BA-8340-7C76-411F1D0DD770}"/>
          </ac:spMkLst>
        </pc:spChg>
        <pc:spChg chg="add del mod">
          <ac:chgData name="Lei Peng" userId="581888033ab4c2fd" providerId="LiveId" clId="{55518047-50E7-45F4-86B2-A67D8E4DB459}" dt="2023-04-27T11:34:44.255" v="4210" actId="478"/>
          <ac:spMkLst>
            <pc:docMk/>
            <pc:sldMk cId="1674402645" sldId="10414261"/>
            <ac:spMk id="4" creationId="{2DF9ED20-6F04-B8DC-4CC3-940D2AAC6A55}"/>
          </ac:spMkLst>
        </pc:spChg>
        <pc:spChg chg="add mod">
          <ac:chgData name="Lei Peng" userId="581888033ab4c2fd" providerId="LiveId" clId="{55518047-50E7-45F4-86B2-A67D8E4DB459}" dt="2023-04-27T12:17:47.788" v="4504" actId="1076"/>
          <ac:spMkLst>
            <pc:docMk/>
            <pc:sldMk cId="1674402645" sldId="10414261"/>
            <ac:spMk id="5" creationId="{BAC1287B-7CCA-DF4A-6358-985DEFDCD277}"/>
          </ac:spMkLst>
        </pc:spChg>
      </pc:sldChg>
      <pc:sldChg chg="addSp delSp modSp new mod modClrScheme chgLayout">
        <pc:chgData name="Lei Peng" userId="581888033ab4c2fd" providerId="LiveId" clId="{55518047-50E7-45F4-86B2-A67D8E4DB459}" dt="2023-05-12T05:45:24.834" v="6283" actId="207"/>
        <pc:sldMkLst>
          <pc:docMk/>
          <pc:sldMk cId="3188299281" sldId="10414262"/>
        </pc:sldMkLst>
        <pc:spChg chg="mod ord">
          <ac:chgData name="Lei Peng" userId="581888033ab4c2fd" providerId="LiveId" clId="{55518047-50E7-45F4-86B2-A67D8E4DB459}" dt="2023-05-06T09:48:01.122" v="5951" actId="20577"/>
          <ac:spMkLst>
            <pc:docMk/>
            <pc:sldMk cId="3188299281" sldId="10414262"/>
            <ac:spMk id="2" creationId="{05AF6766-31FA-4C94-2F78-B45CACEA0D9A}"/>
          </ac:spMkLst>
        </pc:spChg>
        <pc:spChg chg="del mod ord">
          <ac:chgData name="Lei Peng" userId="581888033ab4c2fd" providerId="LiveId" clId="{55518047-50E7-45F4-86B2-A67D8E4DB459}" dt="2023-05-06T05:42:13.963" v="4549" actId="700"/>
          <ac:spMkLst>
            <pc:docMk/>
            <pc:sldMk cId="3188299281" sldId="10414262"/>
            <ac:spMk id="3" creationId="{0E8BD330-C872-B5FA-6BAC-F8C92199814E}"/>
          </ac:spMkLst>
        </pc:spChg>
        <pc:spChg chg="add del mod">
          <ac:chgData name="Lei Peng" userId="581888033ab4c2fd" providerId="LiveId" clId="{55518047-50E7-45F4-86B2-A67D8E4DB459}" dt="2023-05-06T10:11:12.639" v="6103"/>
          <ac:spMkLst>
            <pc:docMk/>
            <pc:sldMk cId="3188299281" sldId="10414262"/>
            <ac:spMk id="4" creationId="{352E1512-AE30-ACF0-EE8A-6CB445920F32}"/>
          </ac:spMkLst>
        </pc:spChg>
        <pc:spChg chg="add del mod ord">
          <ac:chgData name="Lei Peng" userId="581888033ab4c2fd" providerId="LiveId" clId="{55518047-50E7-45F4-86B2-A67D8E4DB459}" dt="2023-05-06T05:45:54.602" v="4598" actId="700"/>
          <ac:spMkLst>
            <pc:docMk/>
            <pc:sldMk cId="3188299281" sldId="10414262"/>
            <ac:spMk id="4" creationId="{BEED0EE7-176F-2F3F-C690-2C92F8202C4E}"/>
          </ac:spMkLst>
        </pc:spChg>
        <pc:spChg chg="add del mod ord">
          <ac:chgData name="Lei Peng" userId="581888033ab4c2fd" providerId="LiveId" clId="{55518047-50E7-45F4-86B2-A67D8E4DB459}" dt="2023-05-06T05:44:45.407" v="4591" actId="700"/>
          <ac:spMkLst>
            <pc:docMk/>
            <pc:sldMk cId="3188299281" sldId="10414262"/>
            <ac:spMk id="5" creationId="{86B238E9-4B52-5547-028E-D0F938C1B922}"/>
          </ac:spMkLst>
        </pc:spChg>
        <pc:spChg chg="add del mod">
          <ac:chgData name="Lei Peng" userId="581888033ab4c2fd" providerId="LiveId" clId="{55518047-50E7-45F4-86B2-A67D8E4DB459}" dt="2023-05-06T10:11:12.639" v="6103"/>
          <ac:spMkLst>
            <pc:docMk/>
            <pc:sldMk cId="3188299281" sldId="10414262"/>
            <ac:spMk id="5" creationId="{B86C6EB7-7B05-9275-E7E4-BEEE045FE6D8}"/>
          </ac:spMkLst>
        </pc:spChg>
        <pc:spChg chg="add mod">
          <ac:chgData name="Lei Peng" userId="581888033ab4c2fd" providerId="LiveId" clId="{55518047-50E7-45F4-86B2-A67D8E4DB459}" dt="2023-05-06T10:18:22.731" v="6252" actId="20577"/>
          <ac:spMkLst>
            <pc:docMk/>
            <pc:sldMk cId="3188299281" sldId="10414262"/>
            <ac:spMk id="6" creationId="{57B8A30C-CA95-5FA1-3897-F6CF888D8ACE}"/>
          </ac:spMkLst>
        </pc:spChg>
        <pc:spChg chg="add del mod ord">
          <ac:chgData name="Lei Peng" userId="581888033ab4c2fd" providerId="LiveId" clId="{55518047-50E7-45F4-86B2-A67D8E4DB459}" dt="2023-05-06T05:45:58.903" v="4599" actId="478"/>
          <ac:spMkLst>
            <pc:docMk/>
            <pc:sldMk cId="3188299281" sldId="10414262"/>
            <ac:spMk id="6" creationId="{655B92CC-371E-9F05-FFFE-0240EFB962AB}"/>
          </ac:spMkLst>
        </pc:spChg>
        <pc:spChg chg="add del mod ord">
          <ac:chgData name="Lei Peng" userId="581888033ab4c2fd" providerId="LiveId" clId="{55518047-50E7-45F4-86B2-A67D8E4DB459}" dt="2023-05-06T05:44:45.407" v="4591" actId="700"/>
          <ac:spMkLst>
            <pc:docMk/>
            <pc:sldMk cId="3188299281" sldId="10414262"/>
            <ac:spMk id="7" creationId="{28A0E96D-D199-51AA-D850-5AC1D095EB90}"/>
          </ac:spMkLst>
        </pc:spChg>
        <pc:spChg chg="add del mod">
          <ac:chgData name="Lei Peng" userId="581888033ab4c2fd" providerId="LiveId" clId="{55518047-50E7-45F4-86B2-A67D8E4DB459}" dt="2023-05-06T05:46:01.988" v="4600"/>
          <ac:spMkLst>
            <pc:docMk/>
            <pc:sldMk cId="3188299281" sldId="10414262"/>
            <ac:spMk id="9" creationId="{D61C98D1-E821-0459-9746-B6E6F3CD17E5}"/>
          </ac:spMkLst>
        </pc:spChg>
        <pc:spChg chg="add del mod">
          <ac:chgData name="Lei Peng" userId="581888033ab4c2fd" providerId="LiveId" clId="{55518047-50E7-45F4-86B2-A67D8E4DB459}" dt="2023-05-06T07:31:57.940" v="4821" actId="478"/>
          <ac:spMkLst>
            <pc:docMk/>
            <pc:sldMk cId="3188299281" sldId="10414262"/>
            <ac:spMk id="11" creationId="{FCD0D9E2-3300-B2E4-2409-20A632327E50}"/>
          </ac:spMkLst>
        </pc:spChg>
        <pc:spChg chg="add del mod">
          <ac:chgData name="Lei Peng" userId="581888033ab4c2fd" providerId="LiveId" clId="{55518047-50E7-45F4-86B2-A67D8E4DB459}" dt="2023-05-06T07:42:14.533" v="4978" actId="478"/>
          <ac:spMkLst>
            <pc:docMk/>
            <pc:sldMk cId="3188299281" sldId="10414262"/>
            <ac:spMk id="12" creationId="{1743F6F8-599B-A4EE-4F1D-C0F732D6A96C}"/>
          </ac:spMkLst>
        </pc:spChg>
        <pc:spChg chg="add mod">
          <ac:chgData name="Lei Peng" userId="581888033ab4c2fd" providerId="LiveId" clId="{55518047-50E7-45F4-86B2-A67D8E4DB459}" dt="2023-05-12T05:45:24.834" v="6283" actId="207"/>
          <ac:spMkLst>
            <pc:docMk/>
            <pc:sldMk cId="3188299281" sldId="10414262"/>
            <ac:spMk id="13" creationId="{2B3DD17D-6447-8EC7-F070-82656A06C1D2}"/>
          </ac:spMkLst>
        </pc:spChg>
        <pc:spChg chg="add mod">
          <ac:chgData name="Lei Peng" userId="581888033ab4c2fd" providerId="LiveId" clId="{55518047-50E7-45F4-86B2-A67D8E4DB459}" dt="2023-05-06T10:17:59.438" v="6251"/>
          <ac:spMkLst>
            <pc:docMk/>
            <pc:sldMk cId="3188299281" sldId="10414262"/>
            <ac:spMk id="14" creationId="{3B522763-9947-43A5-6645-AFAB46CAFFC9}"/>
          </ac:spMkLst>
        </pc:spChg>
        <pc:graphicFrameChg chg="add del mod">
          <ac:chgData name="Lei Peng" userId="581888033ab4c2fd" providerId="LiveId" clId="{55518047-50E7-45F4-86B2-A67D8E4DB459}" dt="2023-05-06T10:11:12.639" v="6103"/>
          <ac:graphicFrameMkLst>
            <pc:docMk/>
            <pc:sldMk cId="3188299281" sldId="10414262"/>
            <ac:graphicFrameMk id="3" creationId="{B18CA951-A417-F0CB-2D62-7822110F5038}"/>
          </ac:graphicFrameMkLst>
        </pc:graphicFrameChg>
        <pc:graphicFrameChg chg="add del mod modGraphic">
          <ac:chgData name="Lei Peng" userId="581888033ab4c2fd" providerId="LiveId" clId="{55518047-50E7-45F4-86B2-A67D8E4DB459}" dt="2023-05-06T07:14:00.162" v="4647" actId="478"/>
          <ac:graphicFrameMkLst>
            <pc:docMk/>
            <pc:sldMk cId="3188299281" sldId="10414262"/>
            <ac:graphicFrameMk id="8" creationId="{6581B367-5B62-5D72-8690-3A1F7A2095C7}"/>
          </ac:graphicFrameMkLst>
        </pc:graphicFrameChg>
        <pc:graphicFrameChg chg="add mod modGraphic">
          <ac:chgData name="Lei Peng" userId="581888033ab4c2fd" providerId="LiveId" clId="{55518047-50E7-45F4-86B2-A67D8E4DB459}" dt="2023-05-06T10:15:34.608" v="6203" actId="1035"/>
          <ac:graphicFrameMkLst>
            <pc:docMk/>
            <pc:sldMk cId="3188299281" sldId="10414262"/>
            <ac:graphicFrameMk id="10" creationId="{8ADECD88-9C62-F5B6-58B4-2B50D37EBD51}"/>
          </ac:graphicFrameMkLst>
        </pc:graphicFrameChg>
      </pc:sldChg>
      <pc:sldChg chg="addSp modSp new mod">
        <pc:chgData name="Lei Peng" userId="581888033ab4c2fd" providerId="LiveId" clId="{55518047-50E7-45F4-86B2-A67D8E4DB459}" dt="2023-05-06T09:35:05.588" v="5947" actId="207"/>
        <pc:sldMkLst>
          <pc:docMk/>
          <pc:sldMk cId="3073046572" sldId="10414263"/>
        </pc:sldMkLst>
        <pc:spChg chg="mod">
          <ac:chgData name="Lei Peng" userId="581888033ab4c2fd" providerId="LiveId" clId="{55518047-50E7-45F4-86B2-A67D8E4DB459}" dt="2023-05-06T08:46:01.434" v="5610" actId="6549"/>
          <ac:spMkLst>
            <pc:docMk/>
            <pc:sldMk cId="3073046572" sldId="10414263"/>
            <ac:spMk id="2" creationId="{DC442C3A-7564-3413-0E04-17B5FE4181A4}"/>
          </ac:spMkLst>
        </pc:spChg>
        <pc:spChg chg="mod">
          <ac:chgData name="Lei Peng" userId="581888033ab4c2fd" providerId="LiveId" clId="{55518047-50E7-45F4-86B2-A67D8E4DB459}" dt="2023-05-06T09:08:06.479" v="5866" actId="113"/>
          <ac:spMkLst>
            <pc:docMk/>
            <pc:sldMk cId="3073046572" sldId="10414263"/>
            <ac:spMk id="3" creationId="{8FA63A8B-740E-AAA8-1170-AE082C8C4482}"/>
          </ac:spMkLst>
        </pc:spChg>
        <pc:spChg chg="add mod">
          <ac:chgData name="Lei Peng" userId="581888033ab4c2fd" providerId="LiveId" clId="{55518047-50E7-45F4-86B2-A67D8E4DB459}" dt="2023-05-06T09:35:05.588" v="5947" actId="207"/>
          <ac:spMkLst>
            <pc:docMk/>
            <pc:sldMk cId="3073046572" sldId="10414263"/>
            <ac:spMk id="4" creationId="{42ACEE68-435C-9A34-9884-773E6D5A4196}"/>
          </ac:spMkLst>
        </pc:spChg>
      </pc:sldChg>
      <pc:sldChg chg="addSp delSp modSp new mod modClrScheme chgLayout">
        <pc:chgData name="Lei Peng" userId="581888033ab4c2fd" providerId="LiveId" clId="{55518047-50E7-45F4-86B2-A67D8E4DB459}" dt="2023-05-21T09:46:51.576" v="6408" actId="20577"/>
        <pc:sldMkLst>
          <pc:docMk/>
          <pc:sldMk cId="707170654" sldId="10414264"/>
        </pc:sldMkLst>
        <pc:spChg chg="add mod ord">
          <ac:chgData name="Lei Peng" userId="581888033ab4c2fd" providerId="LiveId" clId="{55518047-50E7-45F4-86B2-A67D8E4DB459}" dt="2023-05-21T09:26:54.072" v="6312" actId="700"/>
          <ac:spMkLst>
            <pc:docMk/>
            <pc:sldMk cId="707170654" sldId="10414264"/>
            <ac:spMk id="2" creationId="{BF6965A8-1D5A-EE6B-8FA1-78C074F214B6}"/>
          </ac:spMkLst>
        </pc:spChg>
        <pc:spChg chg="add del mod ord">
          <ac:chgData name="Lei Peng" userId="581888033ab4c2fd" providerId="LiveId" clId="{55518047-50E7-45F4-86B2-A67D8E4DB459}" dt="2023-05-21T09:26:54.072" v="6312" actId="700"/>
          <ac:spMkLst>
            <pc:docMk/>
            <pc:sldMk cId="707170654" sldId="10414264"/>
            <ac:spMk id="3" creationId="{03A19E70-CFEA-AE23-C17F-EDD8242CAC75}"/>
          </ac:spMkLst>
        </pc:spChg>
        <pc:spChg chg="add mod ord">
          <ac:chgData name="Lei Peng" userId="581888033ab4c2fd" providerId="LiveId" clId="{55518047-50E7-45F4-86B2-A67D8E4DB459}" dt="2023-05-21T09:41:27.609" v="6399" actId="27636"/>
          <ac:spMkLst>
            <pc:docMk/>
            <pc:sldMk cId="707170654" sldId="10414264"/>
            <ac:spMk id="4" creationId="{D423AA93-4B26-045B-0094-839EC32C5B49}"/>
          </ac:spMkLst>
        </pc:spChg>
        <pc:spChg chg="add mod ord">
          <ac:chgData name="Lei Peng" userId="581888033ab4c2fd" providerId="LiveId" clId="{55518047-50E7-45F4-86B2-A67D8E4DB459}" dt="2023-05-21T09:46:51.576" v="6408" actId="20577"/>
          <ac:spMkLst>
            <pc:docMk/>
            <pc:sldMk cId="707170654" sldId="10414264"/>
            <ac:spMk id="5" creationId="{5E53B04C-3333-BD9C-FB4C-FD019014653C}"/>
          </ac:spMkLst>
        </pc:spChg>
        <pc:spChg chg="add mod">
          <ac:chgData name="Lei Peng" userId="581888033ab4c2fd" providerId="LiveId" clId="{55518047-50E7-45F4-86B2-A67D8E4DB459}" dt="2023-05-21T09:44:04.365" v="6405" actId="1076"/>
          <ac:spMkLst>
            <pc:docMk/>
            <pc:sldMk cId="707170654" sldId="10414264"/>
            <ac:spMk id="6" creationId="{1C478712-0148-A1DD-B396-D6224361BB07}"/>
          </ac:spMkLst>
        </pc:spChg>
      </pc:sldChg>
      <pc:sldMasterChg chg="modSldLayout">
        <pc:chgData name="Lei Peng" userId="581888033ab4c2fd" providerId="LiveId" clId="{55518047-50E7-45F4-86B2-A67D8E4DB459}" dt="2023-04-14T08:55:28.523" v="1899" actId="113"/>
        <pc:sldMasterMkLst>
          <pc:docMk/>
          <pc:sldMasterMk cId="4058107939" sldId="2147483648"/>
        </pc:sldMasterMkLst>
        <pc:sldLayoutChg chg="delSp modSp mod">
          <pc:chgData name="Lei Peng" userId="581888033ab4c2fd" providerId="LiveId" clId="{55518047-50E7-45F4-86B2-A67D8E4DB459}" dt="2023-04-14T08:55:28.523" v="1899" actId="113"/>
          <pc:sldLayoutMkLst>
            <pc:docMk/>
            <pc:sldMasterMk cId="4058107939" sldId="2147483648"/>
            <pc:sldLayoutMk cId="2801434594" sldId="2147483690"/>
          </pc:sldLayoutMkLst>
          <pc:spChg chg="mod">
            <ac:chgData name="Lei Peng" userId="581888033ab4c2fd" providerId="LiveId" clId="{55518047-50E7-45F4-86B2-A67D8E4DB459}" dt="2023-04-14T08:55:28.523" v="1899" actId="113"/>
            <ac:spMkLst>
              <pc:docMk/>
              <pc:sldMasterMk cId="4058107939" sldId="2147483648"/>
              <pc:sldLayoutMk cId="2801434594" sldId="2147483690"/>
              <ac:spMk id="17" creationId="{00000000-0000-0000-0000-000000000000}"/>
            </ac:spMkLst>
          </pc:spChg>
          <pc:grpChg chg="del">
            <ac:chgData name="Lei Peng" userId="581888033ab4c2fd" providerId="LiveId" clId="{55518047-50E7-45F4-86B2-A67D8E4DB459}" dt="2023-04-14T08:54:47.211" v="1897" actId="478"/>
            <ac:grpSpMkLst>
              <pc:docMk/>
              <pc:sldMasterMk cId="4058107939" sldId="2147483648"/>
              <pc:sldLayoutMk cId="2801434594" sldId="2147483690"/>
              <ac:grpSpMk id="14" creationId="{00000000-0000-0000-0000-000000000000}"/>
            </ac:grpSpMkLst>
          </pc:grpChg>
        </pc:sldLayoutChg>
      </pc:sldMasterChg>
    </pc:docChg>
  </pc:docChgLst>
  <pc:docChgLst>
    <pc:chgData name="Lei Peng" userId="581888033ab4c2fd" providerId="LiveId" clId="{5F0E33BA-F6D6-45D6-9D49-224430E0BF0D}"/>
    <pc:docChg chg="undo custSel modSld">
      <pc:chgData name="Lei Peng" userId="581888033ab4c2fd" providerId="LiveId" clId="{5F0E33BA-F6D6-45D6-9D49-224430E0BF0D}" dt="2024-07-09T11:05:05.636" v="140"/>
      <pc:docMkLst>
        <pc:docMk/>
      </pc:docMkLst>
      <pc:sldChg chg="modSp mod">
        <pc:chgData name="Lei Peng" userId="581888033ab4c2fd" providerId="LiveId" clId="{5F0E33BA-F6D6-45D6-9D49-224430E0BF0D}" dt="2024-07-09T11:05:05.636" v="140"/>
        <pc:sldMkLst>
          <pc:docMk/>
          <pc:sldMk cId="4255508829" sldId="10414259"/>
        </pc:sldMkLst>
        <pc:spChg chg="mod">
          <ac:chgData name="Lei Peng" userId="581888033ab4c2fd" providerId="LiveId" clId="{5F0E33BA-F6D6-45D6-9D49-224430E0BF0D}" dt="2024-07-09T11:03:05.598" v="18" actId="20577"/>
          <ac:spMkLst>
            <pc:docMk/>
            <pc:sldMk cId="4255508829" sldId="10414259"/>
            <ac:spMk id="5" creationId="{13424858-3FA2-2C2A-042D-D5CFB430A1DA}"/>
          </ac:spMkLst>
        </pc:spChg>
        <pc:spChg chg="mod">
          <ac:chgData name="Lei Peng" userId="581888033ab4c2fd" providerId="LiveId" clId="{5F0E33BA-F6D6-45D6-9D49-224430E0BF0D}" dt="2024-07-09T11:05:05.636" v="140"/>
          <ac:spMkLst>
            <pc:docMk/>
            <pc:sldMk cId="4255508829" sldId="10414259"/>
            <ac:spMk id="6" creationId="{07A3A0F6-BAF4-9368-15C4-CE5B2695A5BB}"/>
          </ac:spMkLst>
        </pc:spChg>
        <pc:spChg chg="mod">
          <ac:chgData name="Lei Peng" userId="581888033ab4c2fd" providerId="LiveId" clId="{5F0E33BA-F6D6-45D6-9D49-224430E0BF0D}" dt="2024-07-09T11:04:13.068" v="112" actId="1036"/>
          <ac:spMkLst>
            <pc:docMk/>
            <pc:sldMk cId="4255508829" sldId="10414259"/>
            <ac:spMk id="7" creationId="{DA62487F-583E-18B1-A1A6-4A3ED63ED6F2}"/>
          </ac:spMkLst>
        </pc:spChg>
        <pc:spChg chg="mod">
          <ac:chgData name="Lei Peng" userId="581888033ab4c2fd" providerId="LiveId" clId="{5F0E33BA-F6D6-45D6-9D49-224430E0BF0D}" dt="2024-07-09T11:04:02.107" v="56" actId="1036"/>
          <ac:spMkLst>
            <pc:docMk/>
            <pc:sldMk cId="4255508829" sldId="10414259"/>
            <ac:spMk id="9" creationId="{9F6EA8B4-08DE-D65F-DFF0-3AD5CA237D2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\\192.168.31.100\shared\lifuzhou\excel\&#22810;&#29256;&#26412;&#22810;&#32034;&#24341;&#23545;&#27604;&#27979;&#35797;-wiki&#25968;&#25454;-&#22270;-1.xlsx" TargetMode="Externa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7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\\192.168.31.100\shared\lifuzhou\excel\&#22810;&#29256;&#26412;&#22810;&#32034;&#24341;&#23545;&#27604;&#27979;&#35797;-wiki&#25968;&#25454;-&#22270;-1.xlsx" TargetMode="Externa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chartUserShapes" Target="../drawings/drawing8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\\192.168.31.100\shared\lifuzhou\excel\&#22810;&#29256;&#26412;&#22810;&#32034;&#24341;&#23545;&#27604;&#27979;&#35797;-wiki&#25968;&#25454;-&#22270;-1.xlsx" TargetMode="Externa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chartUserShapes" Target="../drawings/drawing9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\\192.168.31.100\shared\lifuzhou\excel\&#22810;&#29256;&#26412;&#22810;&#32034;&#24341;&#23545;&#27604;&#27979;&#35797;-wiki&#25968;&#25454;-&#22270;-1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\\192.168.31.100\shared\lifuzhou\excel\&#22810;&#29256;&#26412;&#22810;&#32034;&#24341;&#23545;&#27604;&#27979;&#35797;-wiki&#25968;&#25454;-&#22270;-1.xlsx" TargetMode="Externa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chartUserShapes" Target="../drawings/drawing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81888033ab4c2fd/terark/excel/wikipedia-bench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81888033ab4c2fd/terark/excel/wikipedia-bench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81888033ab4c2fd/terark/excel/wikipedia-bench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81888033ab4c2fd/terark/excel/wikipedia-bench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6.xml"/><Relationship Id="rId1" Type="http://schemas.microsoft.com/office/2011/relationships/chartStyle" Target="style6.xml"/><Relationship Id="rId5" Type="http://schemas.openxmlformats.org/officeDocument/2006/relationships/chartUserShapes" Target="../drawings/drawing3.xml"/><Relationship Id="rId4" Type="http://schemas.openxmlformats.org/officeDocument/2006/relationships/package" Target="../embeddings/Microsoft_Excel_Worksheet1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7.xml"/><Relationship Id="rId1" Type="http://schemas.microsoft.com/office/2011/relationships/chartStyle" Target="style7.xml"/><Relationship Id="rId5" Type="http://schemas.openxmlformats.org/officeDocument/2006/relationships/chartUserShapes" Target="../drawings/drawing4.xml"/><Relationship Id="rId4" Type="http://schemas.openxmlformats.org/officeDocument/2006/relationships/package" Target="../embeddings/Microsoft_Excel_Worksheet2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8.xml"/><Relationship Id="rId1" Type="http://schemas.microsoft.com/office/2011/relationships/chartStyle" Target="style8.xml"/><Relationship Id="rId5" Type="http://schemas.openxmlformats.org/officeDocument/2006/relationships/chartUserShapes" Target="../drawings/drawing5.xml"/><Relationship Id="rId4" Type="http://schemas.openxmlformats.org/officeDocument/2006/relationships/package" Target="../embeddings/Microsoft_Excel_Worksheet3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9.xml"/><Relationship Id="rId1" Type="http://schemas.microsoft.com/office/2011/relationships/chartStyle" Target="style9.xml"/><Relationship Id="rId5" Type="http://schemas.openxmlformats.org/officeDocument/2006/relationships/chartUserShapes" Target="../drawings/drawing6.xml"/><Relationship Id="rId4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zh-CN" sz="3200" b="0" i="0" u="none" strike="noStrike" baseline="0" dirty="0">
                <a:solidFill>
                  <a:schemeClr val="tx1"/>
                </a:solidFill>
                <a:effectLst/>
              </a:rPr>
              <a:t>后台压缩</a:t>
            </a:r>
            <a:r>
              <a:rPr lang="en-US" altLang="zh-CN" sz="3200" b="0" i="0" u="none" strike="noStrike" baseline="0" dirty="0">
                <a:solidFill>
                  <a:schemeClr val="tx1"/>
                </a:solidFill>
                <a:effectLst/>
              </a:rPr>
              <a:t> &amp; </a:t>
            </a:r>
            <a:r>
              <a:rPr lang="zh-CN" altLang="en-US" sz="3200" b="0" i="0" u="none" strike="noStrike" baseline="0" dirty="0">
                <a:solidFill>
                  <a:schemeClr val="tx1"/>
                </a:solidFill>
                <a:effectLst/>
              </a:rPr>
              <a:t>前台</a:t>
            </a:r>
            <a:r>
              <a:rPr lang="zh-CN" altLang="zh-CN" sz="3200" b="0" i="0" u="none" strike="noStrike" baseline="0" dirty="0">
                <a:solidFill>
                  <a:schemeClr val="tx1"/>
                </a:solidFill>
                <a:effectLst/>
              </a:rPr>
              <a:t>解压</a:t>
            </a:r>
            <a:endParaRPr lang="zh-CN" altLang="en-US" sz="32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4.2291011647280038E-2"/>
          <c:y val="1.42156866664374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cene3d>
          <a:camera prst="orthographicFront"/>
          <a:lightRig rig="threePt" dir="t"/>
        </a:scene3d>
        <a:sp3d>
          <a:bevelT/>
        </a:sp3d>
      </c:spPr>
    </c:sideWall>
    <c:backWall>
      <c:thickness val="0"/>
      <c:spPr>
        <a:noFill/>
        <a:ln>
          <a:noFill/>
        </a:ln>
        <a:effectLst/>
        <a:scene3d>
          <a:camera prst="orthographicFront"/>
          <a:lightRig rig="threePt" dir="t"/>
        </a:scene3d>
        <a:sp3d>
          <a:bevelT/>
        </a:sp3d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Topling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1.8359312041602183E-2"/>
                  <c:y val="-2.538515476149551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accent5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6567470527581066E-2"/>
                      <c:h val="7.795281319484366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931C-4B72-84AD-707BFDDA83C7}"/>
                </c:ext>
              </c:extLst>
            </c:dLbl>
            <c:dLbl>
              <c:idx val="1"/>
              <c:layout>
                <c:manualLayout>
                  <c:x val="2.3085433605256975E-2"/>
                  <c:y val="-1.726190523781692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accent5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7806758800946831E-2"/>
                      <c:h val="8.201443795668295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931C-4B72-84AD-707BFDDA83C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压缩</c:v>
                </c:pt>
                <c:pt idx="1">
                  <c:v>解压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1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0-931C-4B72-84AD-707BFDDA83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4.4390676792763893E-2"/>
                  <c:y val="-2.2338936190116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31C-4B72-84AD-707BFDDA83C7}"/>
                </c:ext>
              </c:extLst>
            </c:dLbl>
            <c:dLbl>
              <c:idx val="1"/>
              <c:layout>
                <c:manualLayout>
                  <c:x val="1.6030015165843556E-2"/>
                  <c:y val="-1.827731142827681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accent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7942163958110415E-2"/>
                      <c:h val="8.201443795668295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931C-4B72-84AD-707BFDDA83C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压缩</c:v>
                </c:pt>
                <c:pt idx="1">
                  <c:v>解压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10</c:v>
                </c:pt>
                <c:pt idx="1">
                  <c:v>3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1-931C-4B72-84AD-707BFDDA83C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7"/>
        <c:gapDepth val="269"/>
        <c:shape val="box"/>
        <c:axId val="65880608"/>
        <c:axId val="473411696"/>
        <c:axId val="2100151760"/>
      </c:bar3DChart>
      <c:catAx>
        <c:axId val="65880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73411696"/>
        <c:crosses val="autoZero"/>
        <c:auto val="1"/>
        <c:lblAlgn val="ctr"/>
        <c:lblOffset val="100"/>
        <c:noMultiLvlLbl val="0"/>
      </c:catAx>
      <c:valAx>
        <c:axId val="4734116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5880608"/>
        <c:crosses val="autoZero"/>
        <c:crossBetween val="between"/>
      </c:valAx>
      <c:serAx>
        <c:axId val="2100151760"/>
        <c:scaling>
          <c:orientation val="minMax"/>
        </c:scaling>
        <c:delete val="1"/>
        <c:axPos val="b"/>
        <c:majorTickMark val="out"/>
        <c:minorTickMark val="none"/>
        <c:tickLblPos val="nextTo"/>
        <c:crossAx val="473411696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6137389727228417"/>
          <c:y val="3.5915796442240584E-2"/>
          <c:w val="0.23663551292980409"/>
          <c:h val="5.40837318336236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r>
              <a:rPr lang="zh-CN" altLang="zh-CN" sz="1600" b="0" i="0" u="none" strike="noStrike" baseline="0" dirty="0">
                <a:effectLst/>
              </a:rPr>
              <a:t>插入</a:t>
            </a:r>
            <a:r>
              <a:rPr lang="zh-CN" altLang="en-US" sz="1600" b="0" i="0" u="none" strike="noStrike" baseline="0" dirty="0">
                <a:effectLst/>
              </a:rPr>
              <a:t>时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不带索引插入</a:t>
            </a:r>
            <a:r>
              <a:rPr lang="zh-CN" altLang="zh-CN" sz="1600" b="0" i="0" u="none" strike="noStrike" baseline="0" dirty="0">
                <a:effectLst/>
                <a:latin typeface="+mn-ea"/>
                <a:ea typeface="+mn-ea"/>
              </a:rPr>
              <a:t> </a:t>
            </a:r>
            <a:r>
              <a:rPr lang="en-US" altLang="zh-CN" sz="1600" b="0" i="0" u="none" strike="noStrike" baseline="0" dirty="0">
                <a:effectLst/>
                <a:latin typeface="+mn-ea"/>
                <a:ea typeface="+mn-ea"/>
              </a:rPr>
              <a:t>• 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耗时</a:t>
            </a:r>
            <a:r>
              <a:rPr lang="zh-CN" altLang="zh-CN" sz="1600" b="0" i="0" u="none" strike="noStrike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zh-CN" sz="1600" b="0" i="0" u="none" strike="noStrike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• 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秒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/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插入数据和读取测试!$B$2</c:f>
              <c:strCache>
                <c:ptCount val="1"/>
                <c:pt idx="0">
                  <c:v>不带索引插入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2911183742378846E-3"/>
                  <c:y val="4.760960424422665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2148707234817023E-2"/>
                      <c:h val="5.472067970020194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4D02-438C-A0B9-442B65533BC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插入数据和读取测试!$A$3:$A$6</c:f>
              <c:strCache>
                <c:ptCount val="4"/>
                <c:pt idx="0">
                  <c:v>mysql</c:v>
                </c:pt>
                <c:pt idx="1">
                  <c:v>polardb</c:v>
                </c:pt>
                <c:pt idx="2">
                  <c:v>myrocks</c:v>
                </c:pt>
                <c:pt idx="3">
                  <c:v>mytopling</c:v>
                </c:pt>
              </c:strCache>
            </c:strRef>
          </c:cat>
          <c:val>
            <c:numRef>
              <c:f>插入数据和读取测试!$B$3:$B$6</c:f>
              <c:numCache>
                <c:formatCode>#,##0_ </c:formatCode>
                <c:ptCount val="4"/>
                <c:pt idx="0">
                  <c:v>1575</c:v>
                </c:pt>
                <c:pt idx="1">
                  <c:v>1229</c:v>
                </c:pt>
                <c:pt idx="2">
                  <c:v>4257</c:v>
                </c:pt>
                <c:pt idx="3">
                  <c:v>1131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02-438C-A0B9-442B65533BC3}"/>
            </c:ext>
          </c:extLst>
        </c:ser>
        <c:ser>
          <c:idx val="1"/>
          <c:order val="1"/>
          <c:tx>
            <c:strRef>
              <c:f>插入数据和读取测试!$C$2</c:f>
              <c:strCache>
                <c:ptCount val="1"/>
                <c:pt idx="0">
                  <c:v>创建索引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4D02-438C-A0B9-442B65533BC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插入数据和读取测试!$A$3:$A$6</c:f>
              <c:strCache>
                <c:ptCount val="4"/>
                <c:pt idx="0">
                  <c:v>mysql</c:v>
                </c:pt>
                <c:pt idx="1">
                  <c:v>polardb</c:v>
                </c:pt>
                <c:pt idx="2">
                  <c:v>myrocks</c:v>
                </c:pt>
                <c:pt idx="3">
                  <c:v>mytopling</c:v>
                </c:pt>
              </c:strCache>
            </c:strRef>
          </c:cat>
          <c:val>
            <c:numRef>
              <c:f>插入数据和读取测试!$C$3:$C$6</c:f>
              <c:numCache>
                <c:formatCode>#,##0_ </c:formatCode>
                <c:ptCount val="4"/>
                <c:pt idx="0">
                  <c:v>3988</c:v>
                </c:pt>
                <c:pt idx="1">
                  <c:v>1716</c:v>
                </c:pt>
                <c:pt idx="3">
                  <c:v>734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D02-438C-A0B9-442B65533BC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419190800"/>
        <c:axId val="1879269536"/>
      </c:barChart>
      <c:catAx>
        <c:axId val="419190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79269536"/>
        <c:crosses val="autoZero"/>
        <c:auto val="1"/>
        <c:lblAlgn val="ctr"/>
        <c:lblOffset val="100"/>
        <c:noMultiLvlLbl val="0"/>
      </c:catAx>
      <c:valAx>
        <c:axId val="1879269536"/>
        <c:scaling>
          <c:orientation val="minMax"/>
        </c:scaling>
        <c:delete val="1"/>
        <c:axPos val="l"/>
        <c:numFmt formatCode="#,##0_ " sourceLinked="1"/>
        <c:majorTickMark val="none"/>
        <c:minorTickMark val="none"/>
        <c:tickLblPos val="nextTo"/>
        <c:crossAx val="419190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r>
              <a:rPr lang="zh-CN" altLang="zh-CN" sz="1600" b="0" i="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插入时不带索引 </a:t>
            </a:r>
            <a:r>
              <a:rPr lang="en-US" altLang="zh-CN" sz="1600" b="0" i="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• </a:t>
            </a:r>
            <a:r>
              <a:rPr lang="zh-CN" altLang="zh-CN" sz="1600" b="0" i="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空间</a:t>
            </a:r>
            <a:r>
              <a:rPr lang="zh-CN" altLang="en-US" sz="1600" b="0" i="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占用</a:t>
            </a:r>
            <a:r>
              <a:rPr lang="zh-CN" altLang="zh-CN" sz="1600" b="0" i="0" u="none" strike="noStrike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zh-CN" sz="1600" b="0" i="0" u="none" strike="noStrike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• </a:t>
            </a:r>
            <a:r>
              <a:rPr lang="en-US" altLang="zh-CN" sz="1600" b="0" i="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GB</a:t>
            </a:r>
            <a:endParaRPr lang="zh-CN" altLang="zh-CN" sz="1600" dirty="0">
              <a:solidFill>
                <a:schemeClr val="tx1"/>
              </a:solidFill>
              <a:effectLst/>
              <a:latin typeface="+mn-ea"/>
              <a:ea typeface="+mn-ea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插入数据和读取测试!$D$2</c:f>
              <c:strCache>
                <c:ptCount val="1"/>
                <c:pt idx="0">
                  <c:v>创建索引前 • 仅数据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插入数据和读取测试!$A$3:$A$6</c:f>
              <c:strCache>
                <c:ptCount val="4"/>
                <c:pt idx="0">
                  <c:v>mysql</c:v>
                </c:pt>
                <c:pt idx="1">
                  <c:v>polardb</c:v>
                </c:pt>
                <c:pt idx="2">
                  <c:v>myrocks</c:v>
                </c:pt>
                <c:pt idx="3">
                  <c:v>mytopling</c:v>
                </c:pt>
              </c:strCache>
            </c:strRef>
          </c:cat>
          <c:val>
            <c:numRef>
              <c:f>插入数据和读取测试!$D$3:$D$6</c:f>
              <c:numCache>
                <c:formatCode>#,##0_ </c:formatCode>
                <c:ptCount val="4"/>
                <c:pt idx="0">
                  <c:v>287</c:v>
                </c:pt>
                <c:pt idx="1">
                  <c:v>267</c:v>
                </c:pt>
                <c:pt idx="2">
                  <c:v>127</c:v>
                </c:pt>
                <c:pt idx="3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C7-490F-9723-E39760111A7C}"/>
            </c:ext>
          </c:extLst>
        </c:ser>
        <c:ser>
          <c:idx val="1"/>
          <c:order val="1"/>
          <c:tx>
            <c:strRef>
              <c:f>插入数据和读取测试!$E$2</c:f>
              <c:strCache>
                <c:ptCount val="1"/>
                <c:pt idx="0">
                  <c:v>创建索引后 • 仅索引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插入数据和读取测试!$A$3:$A$6</c:f>
              <c:strCache>
                <c:ptCount val="4"/>
                <c:pt idx="0">
                  <c:v>mysql</c:v>
                </c:pt>
                <c:pt idx="1">
                  <c:v>polardb</c:v>
                </c:pt>
                <c:pt idx="2">
                  <c:v>myrocks</c:v>
                </c:pt>
                <c:pt idx="3">
                  <c:v>mytopling</c:v>
                </c:pt>
              </c:strCache>
            </c:strRef>
          </c:cat>
          <c:val>
            <c:numRef>
              <c:f>插入数据和读取测试!$E$3:$E$6</c:f>
              <c:numCache>
                <c:formatCode>#,##0_ </c:formatCode>
                <c:ptCount val="4"/>
                <c:pt idx="0">
                  <c:v>69</c:v>
                </c:pt>
                <c:pt idx="1">
                  <c:v>96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C7-490F-9723-E39760111A7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407714720"/>
        <c:axId val="1998393056"/>
      </c:barChart>
      <c:catAx>
        <c:axId val="407714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98393056"/>
        <c:crosses val="autoZero"/>
        <c:auto val="1"/>
        <c:lblAlgn val="ctr"/>
        <c:lblOffset val="100"/>
        <c:noMultiLvlLbl val="0"/>
      </c:catAx>
      <c:valAx>
        <c:axId val="1998393056"/>
        <c:scaling>
          <c:orientation val="minMax"/>
        </c:scaling>
        <c:delete val="1"/>
        <c:axPos val="l"/>
        <c:numFmt formatCode="#,##0_ " sourceLinked="1"/>
        <c:majorTickMark val="none"/>
        <c:minorTickMark val="none"/>
        <c:tickLblPos val="nextTo"/>
        <c:crossAx val="40771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ea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r>
              <a:rPr lang="zh-CN" altLang="en-US" sz="1600" b="0" dirty="0">
                <a:latin typeface="+mn-ea"/>
                <a:ea typeface="+mn-ea"/>
              </a:rPr>
              <a:t>带索引插入 </a:t>
            </a:r>
            <a:r>
              <a:rPr lang="en-US" altLang="zh-CN" sz="1600" b="0" dirty="0">
                <a:latin typeface="+mn-ea"/>
                <a:ea typeface="+mn-ea"/>
              </a:rPr>
              <a:t>• </a:t>
            </a:r>
            <a:r>
              <a:rPr lang="zh-CN" altLang="en-US" sz="1600" b="0" dirty="0">
                <a:latin typeface="+mn-ea"/>
                <a:ea typeface="+mn-ea"/>
              </a:rPr>
              <a:t>耗时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8040294000027579"/>
          <c:w val="0.97283950617283954"/>
          <c:h val="0.637361446281561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插入数据和读取测试!$G$2</c:f>
              <c:strCache>
                <c:ptCount val="1"/>
                <c:pt idx="0">
                  <c:v>插入 • 耗时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9D-4201-831F-B12E0D0F939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D9D-4201-831F-B12E0D0F939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D9D-4201-831F-B12E0D0F939A}"/>
              </c:ext>
            </c:extLst>
          </c:dPt>
          <c:dPt>
            <c:idx val="3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D9D-4201-831F-B12E0D0F939A}"/>
              </c:ext>
            </c:extLst>
          </c:dPt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插入数据和读取测试!$A$3:$A$6</c:f>
              <c:strCache>
                <c:ptCount val="4"/>
                <c:pt idx="0">
                  <c:v>mysql</c:v>
                </c:pt>
                <c:pt idx="1">
                  <c:v>polardb</c:v>
                </c:pt>
                <c:pt idx="2">
                  <c:v>myrocks</c:v>
                </c:pt>
                <c:pt idx="3">
                  <c:v>mytopling</c:v>
                </c:pt>
              </c:strCache>
            </c:strRef>
          </c:cat>
          <c:val>
            <c:numRef>
              <c:f>插入数据和读取测试!$G$3:$G$6</c:f>
              <c:numCache>
                <c:formatCode>#,##0_ </c:formatCode>
                <c:ptCount val="4"/>
                <c:pt idx="0">
                  <c:v>26584</c:v>
                </c:pt>
                <c:pt idx="1">
                  <c:v>21916</c:v>
                </c:pt>
                <c:pt idx="2">
                  <c:v>16086</c:v>
                </c:pt>
                <c:pt idx="3">
                  <c:v>4913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D9D-4201-831F-B12E0D0F93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532048"/>
        <c:axId val="989205824"/>
      </c:barChart>
      <c:catAx>
        <c:axId val="509532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89205824"/>
        <c:crosses val="autoZero"/>
        <c:auto val="1"/>
        <c:lblAlgn val="ctr"/>
        <c:lblOffset val="100"/>
        <c:noMultiLvlLbl val="0"/>
      </c:catAx>
      <c:valAx>
        <c:axId val="989205824"/>
        <c:scaling>
          <c:orientation val="minMax"/>
        </c:scaling>
        <c:delete val="1"/>
        <c:axPos val="l"/>
        <c:numFmt formatCode="#,##0_ " sourceLinked="1"/>
        <c:majorTickMark val="none"/>
        <c:minorTickMark val="none"/>
        <c:tickLblPos val="nextTo"/>
        <c:crossAx val="50953204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r">
              <a:defRPr sz="2400" b="0" i="0" u="none" strike="noStrike" kern="1200" spc="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r>
              <a:rPr lang="zh-CN" altLang="en-US" sz="1600" dirty="0">
                <a:latin typeface="+mn-ea"/>
                <a:ea typeface="+mn-ea"/>
              </a:rPr>
              <a:t>带索引插入 </a:t>
            </a:r>
            <a:r>
              <a:rPr lang="en-US" altLang="zh-CN" sz="1600" dirty="0">
                <a:latin typeface="+mn-ea"/>
                <a:ea typeface="+mn-ea"/>
              </a:rPr>
              <a:t>• </a:t>
            </a:r>
            <a:r>
              <a:rPr lang="zh-CN" altLang="en-US" sz="1600" dirty="0">
                <a:latin typeface="+mn-ea"/>
                <a:ea typeface="+mn-ea"/>
              </a:rPr>
              <a:t>空间占用</a:t>
            </a:r>
            <a:r>
              <a:rPr lang="en-US" altLang="zh-CN" sz="1600" dirty="0">
                <a:latin typeface="+mn-ea"/>
                <a:ea typeface="+mn-ea"/>
              </a:rPr>
              <a:t> • GB </a:t>
            </a:r>
            <a:br>
              <a:rPr lang="en-US" altLang="zh-CN" sz="1600" dirty="0">
                <a:latin typeface="+mn-ea"/>
                <a:ea typeface="+mn-ea"/>
              </a:rPr>
            </a:br>
            <a:r>
              <a:rPr lang="zh-CN" altLang="en-US" sz="1600" dirty="0">
                <a:latin typeface="+mn-ea"/>
                <a:ea typeface="+mn-ea"/>
              </a:rPr>
              <a:t>数据</a:t>
            </a:r>
            <a:r>
              <a:rPr lang="zh-CN" altLang="en-US" sz="1600" baseline="0" dirty="0">
                <a:latin typeface="+mn-ea"/>
                <a:ea typeface="+mn-ea"/>
              </a:rPr>
              <a:t> </a:t>
            </a:r>
            <a:r>
              <a:rPr lang="en-US" altLang="zh-CN" sz="1600" baseline="0" dirty="0">
                <a:latin typeface="+mn-ea"/>
                <a:ea typeface="+mn-ea"/>
              </a:rPr>
              <a:t>+ </a:t>
            </a:r>
            <a:r>
              <a:rPr lang="zh-CN" altLang="en-US" sz="1600" baseline="0" dirty="0">
                <a:latin typeface="+mn-ea"/>
                <a:ea typeface="+mn-ea"/>
              </a:rPr>
              <a:t>索引</a:t>
            </a:r>
            <a:endParaRPr lang="zh-CN" altLang="en-US" sz="1600" dirty="0">
              <a:latin typeface="+mn-ea"/>
              <a:ea typeface="+mn-ea"/>
            </a:endParaRPr>
          </a:p>
        </c:rich>
      </c:tx>
      <c:layout>
        <c:manualLayout>
          <c:xMode val="edge"/>
          <c:yMode val="edge"/>
          <c:x val="0.32147494556943373"/>
          <c:y val="3.25495918514772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r">
            <a:defRPr sz="2400" b="0" i="0" u="none" strike="noStrike" kern="1200" spc="0" baseline="0">
              <a:solidFill>
                <a:schemeClr val="tx1"/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3.1185031185031187E-2"/>
          <c:y val="0.16429357798165137"/>
          <c:w val="0.95426195426195426"/>
          <c:h val="0.635254207902911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插入数据和读取测试!$H$2</c:f>
              <c:strCache>
                <c:ptCount val="1"/>
                <c:pt idx="0">
                  <c:v>空间占用（GB）• 数据 + 索引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3BC-4952-97B4-BF6D0BF8152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3BC-4952-97B4-BF6D0BF8152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3BC-4952-97B4-BF6D0BF8152B}"/>
              </c:ext>
            </c:extLst>
          </c:dPt>
          <c:dPt>
            <c:idx val="3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3BC-4952-97B4-BF6D0BF8152B}"/>
              </c:ext>
            </c:extLst>
          </c:dPt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插入数据和读取测试!$A$3:$A$6</c:f>
              <c:strCache>
                <c:ptCount val="4"/>
                <c:pt idx="0">
                  <c:v>mysql</c:v>
                </c:pt>
                <c:pt idx="1">
                  <c:v>polardb</c:v>
                </c:pt>
                <c:pt idx="2">
                  <c:v>myrocks</c:v>
                </c:pt>
                <c:pt idx="3">
                  <c:v>mytopling</c:v>
                </c:pt>
              </c:strCache>
            </c:strRef>
          </c:cat>
          <c:val>
            <c:numRef>
              <c:f>插入数据和读取测试!$H$3:$H$6</c:f>
              <c:numCache>
                <c:formatCode>#,##0_ </c:formatCode>
                <c:ptCount val="4"/>
                <c:pt idx="0">
                  <c:v>381</c:v>
                </c:pt>
                <c:pt idx="1">
                  <c:v>376</c:v>
                </c:pt>
                <c:pt idx="2">
                  <c:v>136</c:v>
                </c:pt>
                <c:pt idx="3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3BC-4952-97B4-BF6D0BF815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582848"/>
        <c:axId val="509117152"/>
      </c:barChart>
      <c:catAx>
        <c:axId val="509582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9117152"/>
        <c:crosses val="autoZero"/>
        <c:auto val="1"/>
        <c:lblAlgn val="ctr"/>
        <c:lblOffset val="100"/>
        <c:noMultiLvlLbl val="0"/>
      </c:catAx>
      <c:valAx>
        <c:axId val="509117152"/>
        <c:scaling>
          <c:orientation val="minMax"/>
        </c:scaling>
        <c:delete val="1"/>
        <c:axPos val="l"/>
        <c:numFmt formatCode="#,##0_ " sourceLinked="1"/>
        <c:majorTickMark val="none"/>
        <c:minorTickMark val="none"/>
        <c:tickLblPos val="nextTo"/>
        <c:crossAx val="509582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lnSpc>
                <a:spcPct val="120000"/>
              </a:lnSpc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dirty="0">
                <a:solidFill>
                  <a:schemeClr val="tx1"/>
                </a:solidFill>
              </a:rPr>
              <a:t>(8 vCPU) </a:t>
            </a:r>
            <a:r>
              <a:rPr lang="zh-CN" altLang="en-US" sz="1800" dirty="0">
                <a:solidFill>
                  <a:schemeClr val="tx1"/>
                </a:solidFill>
              </a:rPr>
              <a:t>线程数量 </a:t>
            </a:r>
            <a:r>
              <a:rPr lang="en-US" altLang="zh-CN" sz="1800" dirty="0">
                <a:solidFill>
                  <a:schemeClr val="tx1"/>
                </a:solidFill>
              </a:rPr>
              <a:t>• </a:t>
            </a:r>
            <a:r>
              <a:rPr lang="zh-CN" altLang="en-US" sz="1800" dirty="0">
                <a:solidFill>
                  <a:schemeClr val="tx1"/>
                </a:solidFill>
              </a:rPr>
              <a:t>随机读性能</a:t>
            </a:r>
            <a:br>
              <a:rPr lang="en-US" altLang="zh-CN" sz="1800" dirty="0">
                <a:solidFill>
                  <a:schemeClr val="tx1"/>
                </a:solidFill>
              </a:rPr>
            </a:br>
            <a:r>
              <a:rPr lang="zh-CN" altLang="en-US" sz="1800" dirty="0">
                <a:solidFill>
                  <a:schemeClr val="tx1"/>
                </a:solidFill>
              </a:rPr>
              <a:t>每次 </a:t>
            </a:r>
            <a:r>
              <a:rPr lang="en-US" altLang="zh-CN" sz="1800" dirty="0">
                <a:solidFill>
                  <a:schemeClr val="tx1"/>
                </a:solidFill>
              </a:rPr>
              <a:t>100 </a:t>
            </a:r>
            <a:r>
              <a:rPr lang="zh-CN" altLang="en-US" sz="1800" dirty="0">
                <a:solidFill>
                  <a:schemeClr val="tx1"/>
                </a:solidFill>
              </a:rPr>
              <a:t>条随机 </a:t>
            </a:r>
            <a:r>
              <a:rPr lang="en-US" altLang="zh-CN" sz="1800" dirty="0">
                <a:solidFill>
                  <a:schemeClr val="tx1"/>
                </a:solidFill>
              </a:rPr>
              <a:t>id</a:t>
            </a:r>
            <a:endParaRPr lang="zh-CN" altLang="en-US" sz="18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149738219895291"/>
          <c:y val="7.373271889400921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lnSpc>
              <a:spcPct val="120000"/>
            </a:lnSpc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9.4737024364101086E-2"/>
          <c:y val="0.21381994992561415"/>
          <c:w val="0.8843205672589356"/>
          <c:h val="0.5314275365993234"/>
        </c:manualLayout>
      </c:layout>
      <c:lineChart>
        <c:grouping val="standard"/>
        <c:varyColors val="0"/>
        <c:ser>
          <c:idx val="4"/>
          <c:order val="1"/>
          <c:tx>
            <c:strRef>
              <c:f>插入数据和读取测试!$A$46</c:f>
              <c:strCache>
                <c:ptCount val="1"/>
                <c:pt idx="0">
                  <c:v>mysql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numRef>
              <c:f>插入数据和读取测试!$B$45:$G$45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</c:numCache>
            </c:numRef>
          </c:cat>
          <c:val>
            <c:numRef>
              <c:f>插入数据和读取测试!$B$46:$G$46</c:f>
              <c:numCache>
                <c:formatCode>#,##0_ </c:formatCode>
                <c:ptCount val="6"/>
                <c:pt idx="0">
                  <c:v>78.010000000000005</c:v>
                </c:pt>
                <c:pt idx="1">
                  <c:v>282.86</c:v>
                </c:pt>
                <c:pt idx="2">
                  <c:v>509.08</c:v>
                </c:pt>
                <c:pt idx="3">
                  <c:v>669.42</c:v>
                </c:pt>
                <c:pt idx="4">
                  <c:v>793.8</c:v>
                </c:pt>
                <c:pt idx="5">
                  <c:v>894.78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5B-429D-8689-746710A828AD}"/>
            </c:ext>
          </c:extLst>
        </c:ser>
        <c:ser>
          <c:idx val="1"/>
          <c:order val="2"/>
          <c:tx>
            <c:strRef>
              <c:f>插入数据和读取测试!$A$47</c:f>
              <c:strCache>
                <c:ptCount val="1"/>
                <c:pt idx="0">
                  <c:v>polardb</c:v>
                </c:pt>
              </c:strCache>
            </c:strRef>
          </c:tx>
          <c:spPr>
            <a:ln w="28575" cap="rnd">
              <a:solidFill>
                <a:schemeClr val="accent4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5000"/>
                </a:schemeClr>
              </a:solidFill>
              <a:ln w="9525">
                <a:solidFill>
                  <a:schemeClr val="accent4">
                    <a:lumMod val="75000"/>
                  </a:schemeClr>
                </a:solidFill>
              </a:ln>
              <a:effectLst/>
            </c:spPr>
          </c:marker>
          <c:cat>
            <c:numRef>
              <c:f>插入数据和读取测试!$B$45:$G$45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</c:numCache>
            </c:numRef>
          </c:cat>
          <c:val>
            <c:numRef>
              <c:f>插入数据和读取测试!$B$47:$G$47</c:f>
              <c:numCache>
                <c:formatCode>#,##0_ </c:formatCode>
                <c:ptCount val="6"/>
                <c:pt idx="0">
                  <c:v>64</c:v>
                </c:pt>
                <c:pt idx="1">
                  <c:v>258</c:v>
                </c:pt>
                <c:pt idx="2">
                  <c:v>504.01</c:v>
                </c:pt>
                <c:pt idx="3">
                  <c:v>745.42</c:v>
                </c:pt>
                <c:pt idx="4">
                  <c:v>961.57</c:v>
                </c:pt>
                <c:pt idx="5">
                  <c:v>1159.6500000000001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5B-429D-8689-746710A828AD}"/>
            </c:ext>
          </c:extLst>
        </c:ser>
        <c:ser>
          <c:idx val="3"/>
          <c:order val="3"/>
          <c:tx>
            <c:strRef>
              <c:f>插入数据和读取测试!$A$48</c:f>
              <c:strCache>
                <c:ptCount val="1"/>
                <c:pt idx="0">
                  <c:v>myrocks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cat>
            <c:numRef>
              <c:f>插入数据和读取测试!$B$45:$G$45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</c:numCache>
            </c:numRef>
          </c:cat>
          <c:val>
            <c:numRef>
              <c:f>插入数据和读取测试!$B$48:$G$48</c:f>
              <c:numCache>
                <c:formatCode>#,##0_ </c:formatCode>
                <c:ptCount val="6"/>
                <c:pt idx="0">
                  <c:v>81.58</c:v>
                </c:pt>
                <c:pt idx="1">
                  <c:v>303.95</c:v>
                </c:pt>
                <c:pt idx="2">
                  <c:v>547.77</c:v>
                </c:pt>
                <c:pt idx="3">
                  <c:v>741.59</c:v>
                </c:pt>
                <c:pt idx="4">
                  <c:v>899.03</c:v>
                </c:pt>
                <c:pt idx="5">
                  <c:v>1070.1400000000001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5B-429D-8689-746710A828AD}"/>
            </c:ext>
          </c:extLst>
        </c:ser>
        <c:ser>
          <c:idx val="2"/>
          <c:order val="4"/>
          <c:tx>
            <c:strRef>
              <c:f>插入数据和读取测试!$A$49</c:f>
              <c:strCache>
                <c:ptCount val="1"/>
                <c:pt idx="0">
                  <c:v>mytopling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cat>
            <c:numRef>
              <c:f>插入数据和读取测试!$B$45:$G$45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</c:numCache>
            </c:numRef>
          </c:cat>
          <c:val>
            <c:numRef>
              <c:f>插入数据和读取测试!$B$49:$G$49</c:f>
              <c:numCache>
                <c:formatCode>#,##0_ </c:formatCode>
                <c:ptCount val="6"/>
                <c:pt idx="0">
                  <c:v>412.42</c:v>
                </c:pt>
                <c:pt idx="1">
                  <c:v>1333</c:v>
                </c:pt>
                <c:pt idx="2">
                  <c:v>2130.2600000000002</c:v>
                </c:pt>
                <c:pt idx="3">
                  <c:v>2477.9299999999998</c:v>
                </c:pt>
                <c:pt idx="4">
                  <c:v>2663.87</c:v>
                </c:pt>
                <c:pt idx="5">
                  <c:v>2743.43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5B-429D-8689-746710A828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41931968"/>
        <c:axId val="84129491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插入数据和读取测试!$A$45</c15:sqref>
                        </c15:formulaRef>
                      </c:ext>
                    </c:extLst>
                    <c:strCache>
                      <c:ptCount val="1"/>
                      <c:pt idx="0">
                        <c:v>线程数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75000"/>
                      </a:schemeClr>
                    </a:solidFill>
                    <a:ln w="9525">
                      <a:solidFill>
                        <a:schemeClr val="accent4">
                          <a:lumMod val="75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插入数据和读取测试!$B$45:$G$45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1</c:v>
                      </c:pt>
                      <c:pt idx="1">
                        <c:v>4</c:v>
                      </c:pt>
                      <c:pt idx="2">
                        <c:v>8</c:v>
                      </c:pt>
                      <c:pt idx="3">
                        <c:v>12</c:v>
                      </c:pt>
                      <c:pt idx="4">
                        <c:v>16</c:v>
                      </c:pt>
                      <c:pt idx="5">
                        <c:v>20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插入数据和读取测试!$B$45:$G$45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1</c:v>
                      </c:pt>
                      <c:pt idx="1">
                        <c:v>4</c:v>
                      </c:pt>
                      <c:pt idx="2">
                        <c:v>8</c:v>
                      </c:pt>
                      <c:pt idx="3">
                        <c:v>12</c:v>
                      </c:pt>
                      <c:pt idx="4">
                        <c:v>16</c:v>
                      </c:pt>
                      <c:pt idx="5">
                        <c:v>20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6F5B-429D-8689-746710A828AD}"/>
                  </c:ext>
                </c:extLst>
              </c15:ser>
            </c15:filteredLineSeries>
          </c:ext>
        </c:extLst>
      </c:lineChart>
      <c:catAx>
        <c:axId val="841931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100" b="1">
                    <a:solidFill>
                      <a:schemeClr val="tx1"/>
                    </a:solidFill>
                  </a:rPr>
                  <a:t>线程数</a:t>
                </a:r>
              </a:p>
            </c:rich>
          </c:tx>
          <c:layout>
            <c:manualLayout>
              <c:xMode val="edge"/>
              <c:yMode val="edge"/>
              <c:x val="7.8468730675681247E-2"/>
              <c:y val="0.764903476301892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41294912"/>
        <c:crosses val="autoZero"/>
        <c:auto val="1"/>
        <c:lblAlgn val="ctr"/>
        <c:lblOffset val="100"/>
        <c:noMultiLvlLbl val="0"/>
      </c:catAx>
      <c:valAx>
        <c:axId val="841294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41931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0608896401038873E-3"/>
          <c:y val="0.88698719111723934"/>
          <c:w val="0.96912429401822153"/>
          <c:h val="7.98942404508544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bg1">
          <a:lumMod val="65000"/>
        </a:schemeClr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altLang="en-US" b="1">
                <a:solidFill>
                  <a:schemeClr val="tx1"/>
                </a:solidFill>
              </a:rPr>
              <a:t>不限内存时 </a:t>
            </a:r>
            <a:r>
              <a:rPr lang="en-US" altLang="zh-CN" b="1">
                <a:solidFill>
                  <a:schemeClr val="tx1"/>
                </a:solidFill>
              </a:rPr>
              <a:t>QPS</a:t>
            </a:r>
            <a:r>
              <a:rPr lang="zh-CN" altLang="en-US" b="1">
                <a:solidFill>
                  <a:schemeClr val="tx1"/>
                </a:solidFill>
              </a:rPr>
              <a:t>（单位：</a:t>
            </a:r>
            <a:r>
              <a:rPr lang="en-US" altLang="zh-CN" b="1">
                <a:solidFill>
                  <a:schemeClr val="tx1"/>
                </a:solidFill>
              </a:rPr>
              <a:t>K op/sec</a:t>
            </a:r>
            <a:r>
              <a:rPr lang="zh-CN" altLang="en-US" b="1">
                <a:solidFill>
                  <a:schemeClr val="tx1"/>
                </a:solidFill>
              </a:rPr>
              <a:t>）</a:t>
            </a:r>
          </a:p>
        </c:rich>
      </c:tx>
      <c:layout>
        <c:manualLayout>
          <c:xMode val="edge"/>
          <c:yMode val="edge"/>
          <c:x val="0.29282077479778629"/>
          <c:y val="2.79612505504183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7-4373-BE1E-B143252F354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7-4373-BE1E-B143252F354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7-4373-BE1E-B143252F3540}"/>
              </c:ext>
            </c:extLst>
          </c:dPt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Sheet1!$C$3:$E$3</c:f>
              <c:strCache>
                <c:ptCount val="3"/>
                <c:pt idx="0">
                  <c:v>wiredtiger</c:v>
                </c:pt>
                <c:pt idx="1">
                  <c:v>rocksdb</c:v>
                </c:pt>
                <c:pt idx="2">
                  <c:v>toplingdb</c:v>
                </c:pt>
              </c:strCache>
            </c:strRef>
          </c:cat>
          <c:val>
            <c:numRef>
              <c:f>Sheet1!$C$6:$E$6</c:f>
              <c:numCache>
                <c:formatCode>General</c:formatCode>
                <c:ptCount val="3"/>
                <c:pt idx="0">
                  <c:v>1483</c:v>
                </c:pt>
                <c:pt idx="1">
                  <c:v>1365</c:v>
                </c:pt>
                <c:pt idx="2">
                  <c:v>1418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47-4373-BE1E-B143252F354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65752736"/>
        <c:axId val="1497985584"/>
      </c:barChart>
      <c:catAx>
        <c:axId val="16657527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97985584"/>
        <c:crosses val="autoZero"/>
        <c:auto val="1"/>
        <c:lblAlgn val="ctr"/>
        <c:lblOffset val="100"/>
        <c:noMultiLvlLbl val="0"/>
      </c:catAx>
      <c:valAx>
        <c:axId val="1497985584"/>
        <c:scaling>
          <c:orientation val="minMax"/>
          <c:max val="1600"/>
          <c:min val="0"/>
        </c:scaling>
        <c:delete val="1"/>
        <c:axPos val="l"/>
        <c:numFmt formatCode="#,##0_);[Red]\(#,##0\)" sourceLinked="0"/>
        <c:majorTickMark val="none"/>
        <c:minorTickMark val="none"/>
        <c:tickLblPos val="nextTo"/>
        <c:crossAx val="1665752736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altLang="en-US" b="1">
                <a:solidFill>
                  <a:schemeClr val="tx1"/>
                </a:solidFill>
              </a:rPr>
              <a:t>内存限制 </a:t>
            </a:r>
            <a:r>
              <a:rPr lang="en-US" altLang="zh-CN" b="1">
                <a:solidFill>
                  <a:schemeClr val="tx1"/>
                </a:solidFill>
              </a:rPr>
              <a:t>24G </a:t>
            </a:r>
            <a:r>
              <a:rPr lang="zh-CN" altLang="en-US" b="1">
                <a:solidFill>
                  <a:schemeClr val="tx1"/>
                </a:solidFill>
              </a:rPr>
              <a:t>时 </a:t>
            </a:r>
            <a:r>
              <a:rPr lang="en-US" altLang="zh-CN" b="1">
                <a:solidFill>
                  <a:schemeClr val="tx1"/>
                </a:solidFill>
              </a:rPr>
              <a:t>QPS</a:t>
            </a:r>
            <a:r>
              <a:rPr lang="zh-CN" altLang="en-US" b="1">
                <a:solidFill>
                  <a:schemeClr val="tx1"/>
                </a:solidFill>
              </a:rPr>
              <a:t>（单位：</a:t>
            </a:r>
            <a:r>
              <a:rPr lang="en-US" altLang="zh-CN" b="1">
                <a:solidFill>
                  <a:schemeClr val="tx1"/>
                </a:solidFill>
              </a:rPr>
              <a:t>K op/sec</a:t>
            </a:r>
            <a:r>
              <a:rPr lang="zh-CN" altLang="en-US" b="1">
                <a:solidFill>
                  <a:schemeClr val="tx1"/>
                </a:solidFill>
              </a:rPr>
              <a:t>）</a:t>
            </a:r>
          </a:p>
        </c:rich>
      </c:tx>
      <c:layout>
        <c:manualLayout>
          <c:xMode val="edge"/>
          <c:yMode val="edge"/>
          <c:x val="0.25602755138905686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C01-4C3B-B8B4-298DAA4F2D2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C01-4C3B-B8B4-298DAA4F2D2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C01-4C3B-B8B4-298DAA4F2D27}"/>
              </c:ext>
            </c:extLst>
          </c:dPt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Sheet1!$C$3:$E$3</c:f>
              <c:strCache>
                <c:ptCount val="3"/>
                <c:pt idx="0">
                  <c:v>wiredtiger</c:v>
                </c:pt>
                <c:pt idx="1">
                  <c:v>rocksdb</c:v>
                </c:pt>
                <c:pt idx="2">
                  <c:v>toplingdb</c:v>
                </c:pt>
              </c:strCache>
            </c:strRef>
          </c:cat>
          <c:val>
            <c:numRef>
              <c:f>Sheet1!$C$7:$E$7</c:f>
              <c:numCache>
                <c:formatCode>General</c:formatCode>
                <c:ptCount val="3"/>
                <c:pt idx="0">
                  <c:v>91</c:v>
                </c:pt>
                <c:pt idx="1">
                  <c:v>67</c:v>
                </c:pt>
                <c:pt idx="2">
                  <c:v>1390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C01-4C3B-B8B4-298DAA4F2D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72495936"/>
        <c:axId val="141643136"/>
      </c:barChart>
      <c:catAx>
        <c:axId val="1672495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1643136"/>
        <c:crosses val="autoZero"/>
        <c:auto val="1"/>
        <c:lblAlgn val="ctr"/>
        <c:lblOffset val="100"/>
        <c:noMultiLvlLbl val="0"/>
      </c:catAx>
      <c:valAx>
        <c:axId val="141643136"/>
        <c:scaling>
          <c:orientation val="minMax"/>
        </c:scaling>
        <c:delete val="1"/>
        <c:axPos val="l"/>
        <c:numFmt formatCode="#,##0_);[Red]\(#,##0\)" sourceLinked="0"/>
        <c:majorTickMark val="none"/>
        <c:minorTickMark val="none"/>
        <c:tickLblPos val="nextTo"/>
        <c:crossAx val="1672495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altLang="en-US" b="1">
                <a:solidFill>
                  <a:schemeClr val="tx1"/>
                </a:solidFill>
              </a:rPr>
              <a:t>不限内存时的内存占用（单位：</a:t>
            </a:r>
            <a:r>
              <a:rPr lang="en-US" altLang="zh-CN" b="1">
                <a:solidFill>
                  <a:schemeClr val="tx1"/>
                </a:solidFill>
              </a:rPr>
              <a:t>GB</a:t>
            </a:r>
            <a:r>
              <a:rPr lang="zh-CN" altLang="en-US" b="1">
                <a:solidFill>
                  <a:schemeClr val="tx1"/>
                </a:solidFill>
              </a:rPr>
              <a:t>）</a:t>
            </a:r>
          </a:p>
        </c:rich>
      </c:tx>
      <c:layout>
        <c:manualLayout>
          <c:xMode val="edge"/>
          <c:yMode val="edge"/>
          <c:x val="0.29692344706911639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9BC-4FAB-A332-5474975D919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BC-4FAB-A332-5474975D919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BC-4FAB-A332-5474975D919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Sheet1!$C$3:$E$3</c:f>
              <c:strCache>
                <c:ptCount val="3"/>
                <c:pt idx="0">
                  <c:v>wiredtiger</c:v>
                </c:pt>
                <c:pt idx="1">
                  <c:v>rocksdb</c:v>
                </c:pt>
                <c:pt idx="2">
                  <c:v>toplingdb</c:v>
                </c:pt>
              </c:strCache>
            </c:strRef>
          </c:cat>
          <c:val>
            <c:numRef>
              <c:f>Sheet1!$C$5:$E$5</c:f>
              <c:numCache>
                <c:formatCode>General</c:formatCode>
                <c:ptCount val="3"/>
                <c:pt idx="0">
                  <c:v>126</c:v>
                </c:pt>
                <c:pt idx="1">
                  <c:v>114</c:v>
                </c:pt>
                <c:pt idx="2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BC-4FAB-A332-5474975D919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65760640"/>
        <c:axId val="132952768"/>
      </c:barChart>
      <c:catAx>
        <c:axId val="16657606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2952768"/>
        <c:crosses val="autoZero"/>
        <c:auto val="1"/>
        <c:lblAlgn val="ctr"/>
        <c:lblOffset val="100"/>
        <c:noMultiLvlLbl val="0"/>
      </c:catAx>
      <c:valAx>
        <c:axId val="1329527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5760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altLang="en-US" b="1" dirty="0">
                <a:solidFill>
                  <a:schemeClr val="tx1"/>
                </a:solidFill>
              </a:rPr>
              <a:t>磁盘空间占用（单位：</a:t>
            </a:r>
            <a:r>
              <a:rPr lang="en-US" altLang="zh-CN" b="1" dirty="0">
                <a:solidFill>
                  <a:schemeClr val="tx1"/>
                </a:solidFill>
              </a:rPr>
              <a:t>GB</a:t>
            </a:r>
            <a:r>
              <a:rPr lang="zh-CN" altLang="en-US" b="1" dirty="0">
                <a:solidFill>
                  <a:schemeClr val="tx1"/>
                </a:solidFill>
              </a:rPr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4BF-4942-99EC-9DCE0029008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4BF-4942-99EC-9DCE0029008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4BF-4942-99EC-9DCE0029008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Sheet1!$C$3:$E$3</c:f>
              <c:strCache>
                <c:ptCount val="3"/>
                <c:pt idx="0">
                  <c:v>wiredtiger</c:v>
                </c:pt>
                <c:pt idx="1">
                  <c:v>rocksdb</c:v>
                </c:pt>
                <c:pt idx="2">
                  <c:v>toplingdb</c:v>
                </c:pt>
              </c:strCache>
            </c:strRef>
          </c:cat>
          <c:val>
            <c:numRef>
              <c:f>Sheet1!$C$4:$E$4</c:f>
              <c:numCache>
                <c:formatCode>General</c:formatCode>
                <c:ptCount val="3"/>
                <c:pt idx="0">
                  <c:v>62</c:v>
                </c:pt>
                <c:pt idx="1">
                  <c:v>57</c:v>
                </c:pt>
                <c:pt idx="2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4BF-4942-99EC-9DCE0029008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65753568"/>
        <c:axId val="1587320176"/>
      </c:barChart>
      <c:catAx>
        <c:axId val="16657535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87320176"/>
        <c:crosses val="autoZero"/>
        <c:auto val="1"/>
        <c:lblAlgn val="ctr"/>
        <c:lblOffset val="100"/>
        <c:noMultiLvlLbl val="0"/>
      </c:catAx>
      <c:valAx>
        <c:axId val="15873201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5753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65000"/>
        </a:schemeClr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Disk</a:t>
            </a:r>
            <a:r>
              <a:rPr lang="en-US" altLang="zh-CN" baseline="0"/>
              <a:t> Size (GB)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494965021802554E-2"/>
          <c:y val="0.18039370078740158"/>
          <c:w val="0.89143807223300275"/>
          <c:h val="0.661350247885680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sheet!$A$4</c:f>
              <c:strCache>
                <c:ptCount val="1"/>
                <c:pt idx="0">
                  <c:v>uncompacted</c:v>
                </c:pt>
              </c:strCache>
            </c:strRef>
          </c:tx>
          <c:spPr>
            <a:solidFill>
              <a:srgbClr val="004F8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4F8A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(sheet!$B$1:$C$1,sheet!$E$1,sheet!$G$1,sheet!$I$1)</c:f>
              <c:strCache>
                <c:ptCount val="5"/>
                <c:pt idx="0">
                  <c:v>PolarDB-C</c:v>
                </c:pt>
                <c:pt idx="1">
                  <c:v>PolarDB</c:v>
                </c:pt>
                <c:pt idx="2">
                  <c:v>MyTopling
SSD</c:v>
                </c:pt>
                <c:pt idx="3">
                  <c:v>MyRocks
SSD</c:v>
                </c:pt>
                <c:pt idx="4">
                  <c:v>MySQL
SSD</c:v>
                </c:pt>
              </c:strCache>
              <c:extLst/>
            </c:strRef>
          </c:cat>
          <c:val>
            <c:numRef>
              <c:f>(sheet!$B$5:$C$5,sheet!$E$5,sheet!$G$5,sheet!$I$5)</c:f>
              <c:numCache>
                <c:formatCode>General</c:formatCode>
                <c:ptCount val="5"/>
                <c:pt idx="0">
                  <c:v>66</c:v>
                </c:pt>
                <c:pt idx="1">
                  <c:v>125</c:v>
                </c:pt>
                <c:pt idx="2">
                  <c:v>38</c:v>
                </c:pt>
                <c:pt idx="3">
                  <c:v>42</c:v>
                </c:pt>
                <c:pt idx="4">
                  <c:v>130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7BA7-4B81-AFB0-4E5BCE0EAD0D}"/>
            </c:ext>
          </c:extLst>
        </c:ser>
        <c:ser>
          <c:idx val="1"/>
          <c:order val="1"/>
          <c:tx>
            <c:strRef>
              <c:f>sheet!$A$12</c:f>
              <c:strCache>
                <c:ptCount val="1"/>
                <c:pt idx="0">
                  <c:v>compacted</c:v>
                </c:pt>
              </c:strCache>
            </c:strRef>
          </c:tx>
          <c:spPr>
            <a:solidFill>
              <a:srgbClr val="C55A1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(sheet!$B$1:$C$1,sheet!$E$1,sheet!$G$1,sheet!$I$1)</c:f>
              <c:strCache>
                <c:ptCount val="5"/>
                <c:pt idx="0">
                  <c:v>PolarDB-C</c:v>
                </c:pt>
                <c:pt idx="1">
                  <c:v>PolarDB</c:v>
                </c:pt>
                <c:pt idx="2">
                  <c:v>MyTopling
SSD</c:v>
                </c:pt>
                <c:pt idx="3">
                  <c:v>MyRocks
SSD</c:v>
                </c:pt>
                <c:pt idx="4">
                  <c:v>MySQL
SSD</c:v>
                </c:pt>
              </c:strCache>
              <c:extLst/>
            </c:strRef>
          </c:cat>
          <c:val>
            <c:numRef>
              <c:f>(sheet!$B$13:$C$13,sheet!$E$13,sheet!$G$13,sheet!$I$13)</c:f>
              <c:numCache>
                <c:formatCode>General</c:formatCode>
                <c:ptCount val="5"/>
                <c:pt idx="0">
                  <c:v>66</c:v>
                </c:pt>
                <c:pt idx="1">
                  <c:v>125</c:v>
                </c:pt>
                <c:pt idx="2">
                  <c:v>29</c:v>
                </c:pt>
                <c:pt idx="3">
                  <c:v>40</c:v>
                </c:pt>
                <c:pt idx="4">
                  <c:v>130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7BA7-4B81-AFB0-4E5BCE0EAD0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371359"/>
        <c:axId val="132377183"/>
      </c:barChart>
      <c:catAx>
        <c:axId val="132371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2377183"/>
        <c:crosses val="autoZero"/>
        <c:auto val="1"/>
        <c:lblAlgn val="ctr"/>
        <c:lblOffset val="100"/>
        <c:noMultiLvlLbl val="0"/>
      </c:catAx>
      <c:valAx>
        <c:axId val="13237718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2371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6253171829033751"/>
          <c:y val="0.12973834383258398"/>
          <c:w val="0.14644533786885858"/>
          <c:h val="0.145240367949855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FFFFFF">
          <a:lumMod val="50000"/>
        </a:srgbClr>
      </a:solidFill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  <c:userShapes r:id="rId5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1" i="0" u="none" strike="noStrike" baseline="0">
                <a:effectLst/>
              </a:rPr>
              <a:t>prepare time(seconds)</a:t>
            </a:r>
            <a:r>
              <a:rPr lang="en-US" altLang="zh-CN" sz="1400" b="0" i="0" u="none" strike="noStrike" baseline="0"/>
              <a:t> 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4376727048360494E-2"/>
          <c:y val="0.16312256658758312"/>
          <c:w val="0.92674418361172006"/>
          <c:h val="0.68653856076695929"/>
        </c:manualLayout>
      </c:layout>
      <c:barChart>
        <c:barDir val="col"/>
        <c:grouping val="clustered"/>
        <c:varyColors val="0"/>
        <c:ser>
          <c:idx val="0"/>
          <c:order val="0"/>
          <c:tx>
            <c:v>insert</c:v>
          </c:tx>
          <c:spPr>
            <a:solidFill>
              <a:srgbClr val="004F8A"/>
            </a:solidFill>
            <a:ln>
              <a:noFill/>
            </a:ln>
            <a:effectLst/>
          </c:spPr>
          <c:invertIfNegative val="0"/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4F8A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sheet!$B$1:$I$1</c:f>
              <c:strCache>
                <c:ptCount val="8"/>
                <c:pt idx="0">
                  <c:v>PolarDB-C</c:v>
                </c:pt>
                <c:pt idx="1">
                  <c:v>PolarDB</c:v>
                </c:pt>
                <c:pt idx="2">
                  <c:v>MyTopling
NAS</c:v>
                </c:pt>
                <c:pt idx="3">
                  <c:v>MyTopling
SSD</c:v>
                </c:pt>
                <c:pt idx="4">
                  <c:v>MyRocks
NAS</c:v>
                </c:pt>
                <c:pt idx="5">
                  <c:v>MyRocks
SSD</c:v>
                </c:pt>
                <c:pt idx="6">
                  <c:v>MySQL
NAS</c:v>
                </c:pt>
                <c:pt idx="7">
                  <c:v>MySQL
SSD</c:v>
                </c:pt>
              </c:strCache>
            </c:strRef>
          </c:cat>
          <c:val>
            <c:numRef>
              <c:f>sheet!$B$2:$I$2</c:f>
              <c:numCache>
                <c:formatCode>General</c:formatCode>
                <c:ptCount val="8"/>
                <c:pt idx="0">
                  <c:v>8329</c:v>
                </c:pt>
                <c:pt idx="1">
                  <c:v>3386</c:v>
                </c:pt>
                <c:pt idx="2">
                  <c:v>1702</c:v>
                </c:pt>
                <c:pt idx="3">
                  <c:v>2039</c:v>
                </c:pt>
                <c:pt idx="4">
                  <c:v>2113</c:v>
                </c:pt>
                <c:pt idx="5">
                  <c:v>2109</c:v>
                </c:pt>
                <c:pt idx="6">
                  <c:v>15197</c:v>
                </c:pt>
                <c:pt idx="7">
                  <c:v>2288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6B-4B35-8718-024BD3804252}"/>
            </c:ext>
          </c:extLst>
        </c:ser>
        <c:ser>
          <c:idx val="1"/>
          <c:order val="1"/>
          <c:tx>
            <c:v>create index</c:v>
          </c:tx>
          <c:spPr>
            <a:solidFill>
              <a:srgbClr val="C55A11"/>
            </a:solidFill>
            <a:ln>
              <a:noFill/>
            </a:ln>
            <a:effectLst/>
          </c:spPr>
          <c:invertIfNegative val="0"/>
          <c:dLbls>
            <c:dLbl>
              <c:idx val="4"/>
              <c:layout>
                <c:manualLayout>
                  <c:x val="1.5512462667138415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C6B-4B35-8718-024BD3804252}"/>
                </c:ext>
              </c:extLst>
            </c:dLbl>
            <c:dLbl>
              <c:idx val="6"/>
              <c:layout>
                <c:manualLayout>
                  <c:x val="1.3296396571832998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C6B-4B35-8718-024BD3804252}"/>
                </c:ext>
              </c:extLst>
            </c:dLbl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sheet!$B$1:$I$1</c:f>
              <c:strCache>
                <c:ptCount val="8"/>
                <c:pt idx="0">
                  <c:v>PolarDB-C</c:v>
                </c:pt>
                <c:pt idx="1">
                  <c:v>PolarDB</c:v>
                </c:pt>
                <c:pt idx="2">
                  <c:v>MyTopling
NAS</c:v>
                </c:pt>
                <c:pt idx="3">
                  <c:v>MyTopling
SSD</c:v>
                </c:pt>
                <c:pt idx="4">
                  <c:v>MyRocks
NAS</c:v>
                </c:pt>
                <c:pt idx="5">
                  <c:v>MyRocks
SSD</c:v>
                </c:pt>
                <c:pt idx="6">
                  <c:v>MySQL
NAS</c:v>
                </c:pt>
                <c:pt idx="7">
                  <c:v>MySQL
SSD</c:v>
                </c:pt>
              </c:strCache>
            </c:strRef>
          </c:cat>
          <c:val>
            <c:numRef>
              <c:f>sheet!$B$3:$I$3</c:f>
              <c:numCache>
                <c:formatCode>General</c:formatCode>
                <c:ptCount val="8"/>
                <c:pt idx="0">
                  <c:v>423</c:v>
                </c:pt>
                <c:pt idx="1">
                  <c:v>335</c:v>
                </c:pt>
                <c:pt idx="2">
                  <c:v>475</c:v>
                </c:pt>
                <c:pt idx="3">
                  <c:v>233</c:v>
                </c:pt>
                <c:pt idx="4">
                  <c:v>1000</c:v>
                </c:pt>
                <c:pt idx="5">
                  <c:v>569</c:v>
                </c:pt>
                <c:pt idx="6">
                  <c:v>1135</c:v>
                </c:pt>
                <c:pt idx="7">
                  <c:v>202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C6B-4B35-8718-024BD380425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378015"/>
        <c:axId val="132377599"/>
      </c:barChart>
      <c:catAx>
        <c:axId val="1323780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2377599"/>
        <c:crosses val="autoZero"/>
        <c:auto val="1"/>
        <c:lblAlgn val="ctr"/>
        <c:lblOffset val="100"/>
        <c:noMultiLvlLbl val="0"/>
      </c:catAx>
      <c:valAx>
        <c:axId val="13237759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23780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5721519711820671"/>
          <c:y val="0.17969167454789564"/>
          <c:w val="0.13530566705683389"/>
          <c:h val="0.148434218258848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FFFFFF">
          <a:lumMod val="50000"/>
        </a:srgbClr>
      </a:solidFill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  <c:userShapes r:id="rId5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update &amp; insert (QPS)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640794900637422E-2"/>
          <c:y val="0.14641628409829255"/>
          <c:w val="0.8647594675665542"/>
          <c:h val="0.675608351766442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sheet!$A$23</c:f>
              <c:strCache>
                <c:ptCount val="1"/>
                <c:pt idx="0">
                  <c:v>oltp_write_only</c:v>
                </c:pt>
              </c:strCache>
            </c:strRef>
          </c:tx>
          <c:spPr>
            <a:solidFill>
              <a:srgbClr val="004F8A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7.67754318618042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AB8-40F1-B509-79EB6C0B53A9}"/>
                </c:ext>
              </c:extLst>
            </c:dLbl>
            <c:dLbl>
              <c:idx val="2"/>
              <c:layout>
                <c:manualLayout>
                  <c:x val="-9.596928982725527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AB8-40F1-B509-79EB6C0B53A9}"/>
                </c:ext>
              </c:extLst>
            </c:dLbl>
            <c:dLbl>
              <c:idx val="4"/>
              <c:layout>
                <c:manualLayout>
                  <c:x val="-5.758157389635387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AB8-40F1-B509-79EB6C0B53A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4F8A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sheet!$B$1:$I$1</c:f>
              <c:strCache>
                <c:ptCount val="8"/>
                <c:pt idx="0">
                  <c:v>PolarDB-C</c:v>
                </c:pt>
                <c:pt idx="1">
                  <c:v>PolarDB</c:v>
                </c:pt>
                <c:pt idx="2">
                  <c:v>MyTopling
NAS</c:v>
                </c:pt>
                <c:pt idx="3">
                  <c:v>MyTopling
SSD</c:v>
                </c:pt>
                <c:pt idx="4">
                  <c:v>MyRocks
NAS</c:v>
                </c:pt>
                <c:pt idx="5">
                  <c:v>MyRocks
SSD</c:v>
                </c:pt>
                <c:pt idx="6">
                  <c:v>MySQL
NAS</c:v>
                </c:pt>
                <c:pt idx="7">
                  <c:v>MySQL
SSD</c:v>
                </c:pt>
              </c:strCache>
            </c:strRef>
          </c:cat>
          <c:val>
            <c:numRef>
              <c:f>sheet!$B$23:$I$23</c:f>
              <c:numCache>
                <c:formatCode>General</c:formatCode>
                <c:ptCount val="8"/>
                <c:pt idx="0">
                  <c:v>3159</c:v>
                </c:pt>
                <c:pt idx="1">
                  <c:v>18757</c:v>
                </c:pt>
                <c:pt idx="2">
                  <c:v>14009</c:v>
                </c:pt>
                <c:pt idx="3">
                  <c:v>48276</c:v>
                </c:pt>
                <c:pt idx="4">
                  <c:v>9376</c:v>
                </c:pt>
                <c:pt idx="5">
                  <c:v>24567</c:v>
                </c:pt>
                <c:pt idx="6">
                  <c:v>78</c:v>
                </c:pt>
                <c:pt idx="7">
                  <c:v>10459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AB8-40F1-B509-79EB6C0B53A9}"/>
            </c:ext>
          </c:extLst>
        </c:ser>
        <c:ser>
          <c:idx val="1"/>
          <c:order val="1"/>
          <c:tx>
            <c:strRef>
              <c:f>sheet!$A$24</c:f>
              <c:strCache>
                <c:ptCount val="1"/>
                <c:pt idx="0">
                  <c:v>oltp_insert</c:v>
                </c:pt>
              </c:strCache>
            </c:strRef>
          </c:tx>
          <c:spPr>
            <a:solidFill>
              <a:srgbClr val="C55A1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9.596928982725509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AB8-40F1-B509-79EB6C0B53A9}"/>
                </c:ext>
              </c:extLst>
            </c:dLbl>
            <c:dLbl>
              <c:idx val="1"/>
              <c:layout>
                <c:manualLayout>
                  <c:x val="5.758157389635316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AB8-40F1-B509-79EB6C0B53A9}"/>
                </c:ext>
              </c:extLst>
            </c:dLbl>
            <c:dLbl>
              <c:idx val="3"/>
              <c:layout>
                <c:manualLayout>
                  <c:x val="7.67754318618042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AB8-40F1-B509-79EB6C0B53A9}"/>
                </c:ext>
              </c:extLst>
            </c:dLbl>
            <c:dLbl>
              <c:idx val="5"/>
              <c:layout>
                <c:manualLayout>
                  <c:x val="9.5969289827255271E-3"/>
                  <c:y val="-6.8889126671220101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AB8-40F1-B509-79EB6C0B53A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55A1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sheet!$B$1:$I$1</c:f>
              <c:strCache>
                <c:ptCount val="8"/>
                <c:pt idx="0">
                  <c:v>PolarDB-C</c:v>
                </c:pt>
                <c:pt idx="1">
                  <c:v>PolarDB</c:v>
                </c:pt>
                <c:pt idx="2">
                  <c:v>MyTopling
NAS</c:v>
                </c:pt>
                <c:pt idx="3">
                  <c:v>MyTopling
SSD</c:v>
                </c:pt>
                <c:pt idx="4">
                  <c:v>MyRocks
NAS</c:v>
                </c:pt>
                <c:pt idx="5">
                  <c:v>MyRocks
SSD</c:v>
                </c:pt>
                <c:pt idx="6">
                  <c:v>MySQL
NAS</c:v>
                </c:pt>
                <c:pt idx="7">
                  <c:v>MySQL
SSD</c:v>
                </c:pt>
              </c:strCache>
            </c:strRef>
          </c:cat>
          <c:val>
            <c:numRef>
              <c:f>sheet!$B$24:$I$24</c:f>
              <c:numCache>
                <c:formatCode>General</c:formatCode>
                <c:ptCount val="8"/>
                <c:pt idx="0">
                  <c:v>2923</c:v>
                </c:pt>
                <c:pt idx="1">
                  <c:v>10089</c:v>
                </c:pt>
                <c:pt idx="2">
                  <c:v>41810</c:v>
                </c:pt>
                <c:pt idx="3">
                  <c:v>32727</c:v>
                </c:pt>
                <c:pt idx="4">
                  <c:v>15547</c:v>
                </c:pt>
                <c:pt idx="5">
                  <c:v>16732</c:v>
                </c:pt>
                <c:pt idx="6">
                  <c:v>345</c:v>
                </c:pt>
                <c:pt idx="7">
                  <c:v>8033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AB8-40F1-B509-79EB6C0B53A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06598064"/>
        <c:axId val="906588912"/>
      </c:barChart>
      <c:catAx>
        <c:axId val="9065980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06588912"/>
        <c:crosses val="autoZero"/>
        <c:auto val="1"/>
        <c:lblAlgn val="ctr"/>
        <c:lblOffset val="100"/>
        <c:noMultiLvlLbl val="0"/>
      </c:catAx>
      <c:valAx>
        <c:axId val="90658891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0659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5098281620747513"/>
          <c:y val="0.1171250977871985"/>
          <c:w val="0.23895012843793309"/>
          <c:h val="0.126820972202990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FFFFFF">
          <a:lumMod val="50000"/>
        </a:srgbClr>
      </a:solidFill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  <c:userShapes r:id="rId5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1" i="0" u="none" strike="noStrike" baseline="0">
                <a:effectLst/>
              </a:rPr>
              <a:t>select_random_ranges </a:t>
            </a:r>
            <a:r>
              <a:rPr lang="zh-CN" altLang="en-US" sz="1400" b="1" i="0" u="none" strike="noStrike" baseline="0">
                <a:effectLst/>
              </a:rPr>
              <a:t>回表</a:t>
            </a:r>
            <a:r>
              <a:rPr lang="en-US" altLang="zh-CN" sz="1400" b="1" i="0" u="none" strike="noStrike" baseline="0">
                <a:effectLst/>
              </a:rPr>
              <a:t>100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3556545213136417E-2"/>
          <c:y val="0.14696849415028829"/>
          <c:w val="0.9054101981279622"/>
          <c:h val="0.687970206881248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sheet!$A$4</c:f>
              <c:strCache>
                <c:ptCount val="1"/>
                <c:pt idx="0">
                  <c:v>uncompacted</c:v>
                </c:pt>
              </c:strCache>
            </c:strRef>
          </c:tx>
          <c:spPr>
            <a:solidFill>
              <a:srgbClr val="004F8A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9207678715729239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34C-4E2D-9EAE-33F2443B18FD}"/>
                </c:ext>
              </c:extLst>
            </c:dLbl>
            <c:dLbl>
              <c:idx val="1"/>
              <c:layout>
                <c:manualLayout>
                  <c:x val="-1.5366142972583383E-2"/>
                  <c:y val="-6.914894250014467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34C-4E2D-9EAE-33F2443B18FD}"/>
                </c:ext>
              </c:extLst>
            </c:dLbl>
            <c:dLbl>
              <c:idx val="2"/>
              <c:layout>
                <c:manualLayout>
                  <c:x val="-5.7623036147187688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34C-4E2D-9EAE-33F2443B18FD}"/>
                </c:ext>
              </c:extLst>
            </c:dLbl>
            <c:dLbl>
              <c:idx val="3"/>
              <c:layout>
                <c:manualLayout>
                  <c:x val="-1.5366142972583454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34C-4E2D-9EAE-33F2443B18FD}"/>
                </c:ext>
              </c:extLst>
            </c:dLbl>
            <c:dLbl>
              <c:idx val="4"/>
              <c:layout>
                <c:manualLayout>
                  <c:x val="-7.68307148629176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34C-4E2D-9EAE-33F2443B18FD}"/>
                </c:ext>
              </c:extLst>
            </c:dLbl>
            <c:dLbl>
              <c:idx val="5"/>
              <c:layout>
                <c:manualLayout>
                  <c:x val="-1.344537510101039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34C-4E2D-9EAE-33F2443B18FD}"/>
                </c:ext>
              </c:extLst>
            </c:dLbl>
            <c:dLbl>
              <c:idx val="6"/>
              <c:layout>
                <c:manualLayout>
                  <c:x val="-1.1524607229437538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34C-4E2D-9EAE-33F2443B18FD}"/>
                </c:ext>
              </c:extLst>
            </c:dLbl>
            <c:dLbl>
              <c:idx val="7"/>
              <c:layout>
                <c:manualLayout>
                  <c:x val="-1.3445375101010459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34C-4E2D-9EAE-33F2443B18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4F8A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sheet!$B$1:$I$1</c:f>
              <c:strCache>
                <c:ptCount val="8"/>
                <c:pt idx="0">
                  <c:v>PolarDB-C</c:v>
                </c:pt>
                <c:pt idx="1">
                  <c:v>PolarDB</c:v>
                </c:pt>
                <c:pt idx="2">
                  <c:v>MyTopling
NAS</c:v>
                </c:pt>
                <c:pt idx="3">
                  <c:v>MyTopling
SSD</c:v>
                </c:pt>
                <c:pt idx="4">
                  <c:v>MyRocks
NAS</c:v>
                </c:pt>
                <c:pt idx="5">
                  <c:v>MyRocks
SSD</c:v>
                </c:pt>
                <c:pt idx="6">
                  <c:v>MySQL
NAS</c:v>
                </c:pt>
                <c:pt idx="7">
                  <c:v>MySQL
SSD</c:v>
                </c:pt>
              </c:strCache>
            </c:strRef>
          </c:cat>
          <c:val>
            <c:numRef>
              <c:f>sheet!$B$8:$I$8</c:f>
              <c:numCache>
                <c:formatCode>General</c:formatCode>
                <c:ptCount val="8"/>
                <c:pt idx="0">
                  <c:v>651</c:v>
                </c:pt>
                <c:pt idx="1">
                  <c:v>1760</c:v>
                </c:pt>
                <c:pt idx="2">
                  <c:v>3449</c:v>
                </c:pt>
                <c:pt idx="3">
                  <c:v>3369</c:v>
                </c:pt>
                <c:pt idx="4">
                  <c:v>244</c:v>
                </c:pt>
                <c:pt idx="5">
                  <c:v>1342</c:v>
                </c:pt>
                <c:pt idx="6">
                  <c:v>309</c:v>
                </c:pt>
                <c:pt idx="7">
                  <c:v>959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34C-4E2D-9EAE-33F2443B18FD}"/>
            </c:ext>
          </c:extLst>
        </c:ser>
        <c:ser>
          <c:idx val="1"/>
          <c:order val="1"/>
          <c:tx>
            <c:strRef>
              <c:f>sheet!$A$12</c:f>
              <c:strCache>
                <c:ptCount val="1"/>
                <c:pt idx="0">
                  <c:v>compacted</c:v>
                </c:pt>
              </c:strCache>
            </c:strRef>
          </c:tx>
          <c:spPr>
            <a:solidFill>
              <a:srgbClr val="C55A11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0"/>
                  <c:y val="7.543608143414071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34C-4E2D-9EAE-33F2443B18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55A1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sheet!$B$1:$I$1</c:f>
              <c:strCache>
                <c:ptCount val="8"/>
                <c:pt idx="0">
                  <c:v>PolarDB-C</c:v>
                </c:pt>
                <c:pt idx="1">
                  <c:v>PolarDB</c:v>
                </c:pt>
                <c:pt idx="2">
                  <c:v>MyTopling
NAS</c:v>
                </c:pt>
                <c:pt idx="3">
                  <c:v>MyTopling
SSD</c:v>
                </c:pt>
                <c:pt idx="4">
                  <c:v>MyRocks
NAS</c:v>
                </c:pt>
                <c:pt idx="5">
                  <c:v>MyRocks
SSD</c:v>
                </c:pt>
                <c:pt idx="6">
                  <c:v>MySQL
NAS</c:v>
                </c:pt>
                <c:pt idx="7">
                  <c:v>MySQL
SSD</c:v>
                </c:pt>
              </c:strCache>
            </c:strRef>
          </c:cat>
          <c:val>
            <c:numRef>
              <c:f>sheet!$B$15:$I$15</c:f>
              <c:numCache>
                <c:formatCode>General</c:formatCode>
                <c:ptCount val="8"/>
                <c:pt idx="0">
                  <c:v>651</c:v>
                </c:pt>
                <c:pt idx="1">
                  <c:v>1760</c:v>
                </c:pt>
                <c:pt idx="2">
                  <c:v>4677</c:v>
                </c:pt>
                <c:pt idx="3">
                  <c:v>3665</c:v>
                </c:pt>
                <c:pt idx="4">
                  <c:v>238</c:v>
                </c:pt>
                <c:pt idx="5">
                  <c:v>1354</c:v>
                </c:pt>
                <c:pt idx="6">
                  <c:v>310</c:v>
                </c:pt>
                <c:pt idx="7">
                  <c:v>951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34C-4E2D-9EAE-33F2443B18FD}"/>
            </c:ext>
          </c:extLst>
        </c:ser>
        <c:ser>
          <c:idx val="2"/>
          <c:order val="2"/>
          <c:tx>
            <c:strRef>
              <c:f>sheet!$A$28</c:f>
              <c:strCache>
                <c:ptCount val="1"/>
                <c:pt idx="0">
                  <c:v>after write</c:v>
                </c:pt>
              </c:strCache>
            </c:strRef>
          </c:tx>
          <c:spPr>
            <a:solidFill>
              <a:srgbClr val="007A37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3445375101010478E-2"/>
                  <c:y val="-3.771804071707044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34C-4E2D-9EAE-33F2443B18FD}"/>
                </c:ext>
              </c:extLst>
            </c:dLbl>
            <c:dLbl>
              <c:idx val="1"/>
              <c:layout>
                <c:manualLayout>
                  <c:x val="9.60383935786457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D34C-4E2D-9EAE-33F2443B18FD}"/>
                </c:ext>
              </c:extLst>
            </c:dLbl>
            <c:dLbl>
              <c:idx val="3"/>
              <c:layout>
                <c:manualLayout>
                  <c:x val="7.683071486291691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D34C-4E2D-9EAE-33F2443B18FD}"/>
                </c:ext>
              </c:extLst>
            </c:dLbl>
            <c:dLbl>
              <c:idx val="4"/>
              <c:layout>
                <c:manualLayout>
                  <c:x val="7.683071486291621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D34C-4E2D-9EAE-33F2443B18FD}"/>
                </c:ext>
              </c:extLst>
            </c:dLbl>
            <c:dLbl>
              <c:idx val="5"/>
              <c:layout>
                <c:manualLayout>
                  <c:x val="1.3804909272242814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D34C-4E2D-9EAE-33F2443B18FD}"/>
                </c:ext>
              </c:extLst>
            </c:dLbl>
            <c:dLbl>
              <c:idx val="6"/>
              <c:layout>
                <c:manualLayout>
                  <c:x val="1.1524607229437538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34C-4E2D-9EAE-33F2443B18FD}"/>
                </c:ext>
              </c:extLst>
            </c:dLbl>
            <c:dLbl>
              <c:idx val="7"/>
              <c:layout>
                <c:manualLayout>
                  <c:x val="1.3445375101010319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34C-4E2D-9EAE-33F2443B18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7A37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sheet!$B$1:$I$1</c:f>
              <c:strCache>
                <c:ptCount val="8"/>
                <c:pt idx="0">
                  <c:v>PolarDB-C</c:v>
                </c:pt>
                <c:pt idx="1">
                  <c:v>PolarDB</c:v>
                </c:pt>
                <c:pt idx="2">
                  <c:v>MyTopling
NAS</c:v>
                </c:pt>
                <c:pt idx="3">
                  <c:v>MyTopling
SSD</c:v>
                </c:pt>
                <c:pt idx="4">
                  <c:v>MyRocks
NAS</c:v>
                </c:pt>
                <c:pt idx="5">
                  <c:v>MyRocks
SSD</c:v>
                </c:pt>
                <c:pt idx="6">
                  <c:v>MySQL
NAS</c:v>
                </c:pt>
                <c:pt idx="7">
                  <c:v>MySQL
SSD</c:v>
                </c:pt>
              </c:strCache>
            </c:strRef>
          </c:cat>
          <c:val>
            <c:numRef>
              <c:f>sheet!$B$30:$I$30</c:f>
              <c:numCache>
                <c:formatCode>General</c:formatCode>
                <c:ptCount val="8"/>
                <c:pt idx="0">
                  <c:v>635</c:v>
                </c:pt>
                <c:pt idx="1">
                  <c:v>1406</c:v>
                </c:pt>
                <c:pt idx="2">
                  <c:v>715</c:v>
                </c:pt>
                <c:pt idx="3">
                  <c:v>2615</c:v>
                </c:pt>
                <c:pt idx="4">
                  <c:v>221</c:v>
                </c:pt>
                <c:pt idx="5">
                  <c:v>1213</c:v>
                </c:pt>
                <c:pt idx="6">
                  <c:v>295</c:v>
                </c:pt>
                <c:pt idx="7">
                  <c:v>904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D34C-4E2D-9EAE-33F2443B18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88582448"/>
        <c:axId val="1388594512"/>
      </c:barChart>
      <c:catAx>
        <c:axId val="1388582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88594512"/>
        <c:crosses val="autoZero"/>
        <c:auto val="1"/>
        <c:lblAlgn val="ctr"/>
        <c:lblOffset val="100"/>
        <c:noMultiLvlLbl val="0"/>
      </c:catAx>
      <c:valAx>
        <c:axId val="13885945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88582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0222010515852344"/>
          <c:y val="0.16683563325845702"/>
          <c:w val="0.21529363508106869"/>
          <c:h val="0.18120924538001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FFFFFF">
          <a:lumMod val="50000"/>
        </a:srgbClr>
      </a:solidFill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  <c:userShapes r:id="rId5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0.58466</cdr:x>
      <cdr:y>0.2132</cdr:y>
    </cdr:from>
    <cdr:to>
      <cdr:x>0.83492</cdr:x>
      <cdr:y>0.87516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E4F1E482-A8AC-EC28-07B6-FBABC89052B8}"/>
            </a:ext>
          </a:extLst>
        </cdr:cNvPr>
        <cdr:cNvSpPr txBox="1"/>
      </cdr:nvSpPr>
      <cdr:spPr>
        <a:xfrm xmlns:a="http://schemas.openxmlformats.org/drawingml/2006/main">
          <a:off x="2673048" y="584857"/>
          <a:ext cx="1144188" cy="181588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zh-TW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CN" altLang="en-US" sz="2800">
              <a:latin typeface="等线" panose="02010600030101010101" pitchFamily="2" charset="-122"/>
              <a:ea typeface="等线" panose="02010600030101010101" pitchFamily="2" charset="-122"/>
            </a:rPr>
            <a:t>越</a:t>
          </a:r>
          <a:endParaRPr lang="en-US" altLang="zh-CN" sz="2800">
            <a:latin typeface="等线" panose="02010600030101010101" pitchFamily="2" charset="-122"/>
            <a:ea typeface="等线" panose="02010600030101010101" pitchFamily="2" charset="-122"/>
          </a:endParaRPr>
        </a:p>
        <a:p xmlns:a="http://schemas.openxmlformats.org/drawingml/2006/main">
          <a:r>
            <a:rPr lang="zh-CN" altLang="en-US" sz="2800">
              <a:latin typeface="等线" panose="02010600030101010101" pitchFamily="2" charset="-122"/>
              <a:ea typeface="等线" panose="02010600030101010101" pitchFamily="2" charset="-122"/>
            </a:rPr>
            <a:t>大</a:t>
          </a:r>
          <a:endParaRPr lang="en-US" altLang="zh-CN" sz="2800">
            <a:latin typeface="等线" panose="02010600030101010101" pitchFamily="2" charset="-122"/>
            <a:ea typeface="等线" panose="02010600030101010101" pitchFamily="2" charset="-122"/>
          </a:endParaRPr>
        </a:p>
        <a:p xmlns:a="http://schemas.openxmlformats.org/drawingml/2006/main">
          <a:r>
            <a:rPr lang="zh-CN" altLang="en-US" sz="2800">
              <a:latin typeface="等线" panose="02010600030101010101" pitchFamily="2" charset="-122"/>
              <a:ea typeface="等线" panose="02010600030101010101" pitchFamily="2" charset="-122"/>
            </a:rPr>
            <a:t>越</a:t>
          </a:r>
          <a:endParaRPr lang="en-US" altLang="zh-CN" sz="2800">
            <a:latin typeface="等线" panose="02010600030101010101" pitchFamily="2" charset="-122"/>
            <a:ea typeface="等线" panose="02010600030101010101" pitchFamily="2" charset="-122"/>
          </a:endParaRPr>
        </a:p>
        <a:p xmlns:a="http://schemas.openxmlformats.org/drawingml/2006/main">
          <a:r>
            <a:rPr lang="zh-CN" altLang="en-US" sz="2800">
              <a:latin typeface="等线" panose="02010600030101010101" pitchFamily="2" charset="-122"/>
              <a:ea typeface="等线" panose="02010600030101010101" pitchFamily="2" charset="-122"/>
            </a:rPr>
            <a:t>好</a:t>
          </a: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0.15409</cdr:x>
      <cdr:y>0.30227</cdr:y>
    </cdr:from>
    <cdr:to>
      <cdr:x>0.38616</cdr:x>
      <cdr:y>0.4025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B846327B-40C7-1111-E69B-297203574E6C}"/>
            </a:ext>
          </a:extLst>
        </cdr:cNvPr>
        <cdr:cNvSpPr txBox="1"/>
      </cdr:nvSpPr>
      <cdr:spPr>
        <a:xfrm xmlns:a="http://schemas.openxmlformats.org/drawingml/2006/main">
          <a:off x="934412" y="1041299"/>
          <a:ext cx="1407363" cy="34526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CN" altLang="en-US" sz="1600" dirty="0">
              <a:solidFill>
                <a:schemeClr val="tx1"/>
              </a:solidFill>
            </a:rPr>
            <a:t>越高越好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0.53887</cdr:x>
      <cdr:y>0.25861</cdr:y>
    </cdr:from>
    <cdr:to>
      <cdr:x>1</cdr:x>
      <cdr:y>0.44934</cdr:y>
    </cdr:to>
    <cdr:sp macro="" textlink="">
      <cdr:nvSpPr>
        <cdr:cNvPr id="2" name="文本框 2">
          <a:extLst xmlns:a="http://schemas.openxmlformats.org/drawingml/2006/main">
            <a:ext uri="{FF2B5EF4-FFF2-40B4-BE49-F238E27FC236}">
              <a16:creationId xmlns:a16="http://schemas.microsoft.com/office/drawing/2014/main" id="{DA58C44C-9222-B59D-145C-B8D26C198E58}"/>
            </a:ext>
          </a:extLst>
        </cdr:cNvPr>
        <cdr:cNvSpPr txBox="1"/>
      </cdr:nvSpPr>
      <cdr:spPr>
        <a:xfrm xmlns:a="http://schemas.openxmlformats.org/drawingml/2006/main">
          <a:off x="2463714" y="709423"/>
          <a:ext cx="2108286" cy="52322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zh-TW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zh-CN" altLang="en-US" sz="2800">
              <a:latin typeface="等线" panose="02010600030101010101" pitchFamily="2" charset="-122"/>
              <a:ea typeface="等线" panose="02010600030101010101" pitchFamily="2" charset="-122"/>
            </a:rPr>
            <a:t>越小越好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0.4434</cdr:x>
      <cdr:y>0.50834</cdr:y>
    </cdr:from>
    <cdr:to>
      <cdr:x>0.57472</cdr:x>
      <cdr:y>0.96293</cdr:y>
    </cdr:to>
    <cdr:sp macro="" textlink="">
      <cdr:nvSpPr>
        <cdr:cNvPr id="2" name="矩形 1">
          <a:extLst xmlns:a="http://schemas.openxmlformats.org/drawingml/2006/main">
            <a:ext uri="{FF2B5EF4-FFF2-40B4-BE49-F238E27FC236}">
              <a16:creationId xmlns:a16="http://schemas.microsoft.com/office/drawing/2014/main" id="{1477A437-8517-4308-92AD-13865EFD128E}"/>
            </a:ext>
          </a:extLst>
        </cdr:cNvPr>
        <cdr:cNvSpPr/>
      </cdr:nvSpPr>
      <cdr:spPr>
        <a:xfrm xmlns:a="http://schemas.openxmlformats.org/drawingml/2006/main">
          <a:off x="2543886" y="1500203"/>
          <a:ext cx="753413" cy="134156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0.15255</cdr:x>
      <cdr:y>0.36382</cdr:y>
    </cdr:from>
    <cdr:to>
      <cdr:x>0.21153</cdr:x>
      <cdr:y>0.84021</cdr:y>
    </cdr:to>
    <cdr:sp macro="" textlink="">
      <cdr:nvSpPr>
        <cdr:cNvPr id="3" name="矩形 2">
          <a:extLst xmlns:a="http://schemas.openxmlformats.org/drawingml/2006/main">
            <a:ext uri="{FF2B5EF4-FFF2-40B4-BE49-F238E27FC236}">
              <a16:creationId xmlns:a16="http://schemas.microsoft.com/office/drawing/2014/main" id="{15985B9E-918C-1ED6-E0F3-C69203BFEB73}"/>
            </a:ext>
          </a:extLst>
        </cdr:cNvPr>
        <cdr:cNvSpPr/>
      </cdr:nvSpPr>
      <cdr:spPr>
        <a:xfrm xmlns:a="http://schemas.openxmlformats.org/drawingml/2006/main">
          <a:off x="875241" y="1073705"/>
          <a:ext cx="338328" cy="140589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0.33296</cdr:x>
      <cdr:y>0.13081</cdr:y>
    </cdr:from>
    <cdr:to>
      <cdr:x>0.39193</cdr:x>
      <cdr:y>0.84021</cdr:y>
    </cdr:to>
    <cdr:sp macro="" textlink="">
      <cdr:nvSpPr>
        <cdr:cNvPr id="4" name="矩形 3">
          <a:extLst xmlns:a="http://schemas.openxmlformats.org/drawingml/2006/main">
            <a:ext uri="{FF2B5EF4-FFF2-40B4-BE49-F238E27FC236}">
              <a16:creationId xmlns:a16="http://schemas.microsoft.com/office/drawing/2014/main" id="{262A95DD-D4EA-4C8E-E231-7022B77C302F}"/>
            </a:ext>
          </a:extLst>
        </cdr:cNvPr>
        <cdr:cNvSpPr/>
      </cdr:nvSpPr>
      <cdr:spPr>
        <a:xfrm xmlns:a="http://schemas.openxmlformats.org/drawingml/2006/main">
          <a:off x="1910291" y="386032"/>
          <a:ext cx="338328" cy="209356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0.86538</cdr:x>
      <cdr:y>0.13081</cdr:y>
    </cdr:from>
    <cdr:to>
      <cdr:x>0.92435</cdr:x>
      <cdr:y>0.84021</cdr:y>
    </cdr:to>
    <cdr:sp macro="" textlink="">
      <cdr:nvSpPr>
        <cdr:cNvPr id="5" name="矩形 4">
          <a:extLst xmlns:a="http://schemas.openxmlformats.org/drawingml/2006/main">
            <a:ext uri="{FF2B5EF4-FFF2-40B4-BE49-F238E27FC236}">
              <a16:creationId xmlns:a16="http://schemas.microsoft.com/office/drawing/2014/main" id="{04DDF173-DD1C-05D2-4237-21532C87BC57}"/>
            </a:ext>
          </a:extLst>
        </cdr:cNvPr>
        <cdr:cNvSpPr/>
      </cdr:nvSpPr>
      <cdr:spPr>
        <a:xfrm xmlns:a="http://schemas.openxmlformats.org/drawingml/2006/main">
          <a:off x="4964895" y="386032"/>
          <a:ext cx="338328" cy="209356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0.25886</cdr:x>
      <cdr:y>0.63781</cdr:y>
    </cdr:from>
    <cdr:to>
      <cdr:x>0.47953</cdr:x>
      <cdr:y>0.98068</cdr:y>
    </cdr:to>
    <cdr:sp macro="" textlink="">
      <cdr:nvSpPr>
        <cdr:cNvPr id="2" name="矩形 1">
          <a:extLst xmlns:a="http://schemas.openxmlformats.org/drawingml/2006/main">
            <a:ext uri="{FF2B5EF4-FFF2-40B4-BE49-F238E27FC236}">
              <a16:creationId xmlns:a16="http://schemas.microsoft.com/office/drawing/2014/main" id="{1477A437-8517-4308-92AD-13865EFD128E}"/>
            </a:ext>
          </a:extLst>
        </cdr:cNvPr>
        <cdr:cNvSpPr/>
      </cdr:nvSpPr>
      <cdr:spPr>
        <a:xfrm xmlns:a="http://schemas.openxmlformats.org/drawingml/2006/main">
          <a:off x="1483506" y="1841787"/>
          <a:ext cx="1264626" cy="99007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0.30319</cdr:x>
      <cdr:y>0.16154</cdr:y>
    </cdr:from>
    <cdr:to>
      <cdr:x>0.52388</cdr:x>
      <cdr:y>0.95114</cdr:y>
    </cdr:to>
    <cdr:sp macro="" textlink="">
      <cdr:nvSpPr>
        <cdr:cNvPr id="2" name="矩形 1">
          <a:extLst xmlns:a="http://schemas.openxmlformats.org/drawingml/2006/main">
            <a:ext uri="{FF2B5EF4-FFF2-40B4-BE49-F238E27FC236}">
              <a16:creationId xmlns:a16="http://schemas.microsoft.com/office/drawing/2014/main" id="{765664CA-A05D-4D93-A8DB-6E076906CD99}"/>
            </a:ext>
          </a:extLst>
        </cdr:cNvPr>
        <cdr:cNvSpPr/>
      </cdr:nvSpPr>
      <cdr:spPr>
        <a:xfrm xmlns:a="http://schemas.openxmlformats.org/drawingml/2006/main">
          <a:off x="1833100" y="463351"/>
          <a:ext cx="1334311" cy="226478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CN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0.29183</cdr:x>
      <cdr:y>0.12176</cdr:y>
    </cdr:from>
    <cdr:to>
      <cdr:x>0.52127</cdr:x>
      <cdr:y>0.96594</cdr:y>
    </cdr:to>
    <cdr:sp macro="" textlink="">
      <cdr:nvSpPr>
        <cdr:cNvPr id="2" name="矩形 1">
          <a:extLst xmlns:a="http://schemas.openxmlformats.org/drawingml/2006/main">
            <a:ext uri="{FF2B5EF4-FFF2-40B4-BE49-F238E27FC236}">
              <a16:creationId xmlns:a16="http://schemas.microsoft.com/office/drawing/2014/main" id="{1477A437-8517-4308-92AD-13865EFD128E}"/>
            </a:ext>
          </a:extLst>
        </cdr:cNvPr>
        <cdr:cNvSpPr/>
      </cdr:nvSpPr>
      <cdr:spPr>
        <a:xfrm xmlns:a="http://schemas.openxmlformats.org/drawingml/2006/main">
          <a:off x="1764413" y="342405"/>
          <a:ext cx="1387258" cy="237400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0.5</cdr:x>
      <cdr:y>0.1932</cdr:y>
    </cdr:from>
    <cdr:to>
      <cdr:x>0.73647</cdr:x>
      <cdr:y>0.3541</cdr:y>
    </cdr:to>
    <cdr:sp macro="" textlink="">
      <cdr:nvSpPr>
        <cdr:cNvPr id="2" name="矩形 1">
          <a:extLst xmlns:a="http://schemas.openxmlformats.org/drawingml/2006/main">
            <a:ext uri="{FF2B5EF4-FFF2-40B4-BE49-F238E27FC236}">
              <a16:creationId xmlns:a16="http://schemas.microsoft.com/office/drawing/2014/main" id="{716ACA4D-9404-40AA-DCE9-E11890C2C9B4}"/>
            </a:ext>
          </a:extLst>
        </cdr:cNvPr>
        <cdr:cNvSpPr/>
      </cdr:nvSpPr>
      <cdr:spPr>
        <a:xfrm xmlns:a="http://schemas.openxmlformats.org/drawingml/2006/main">
          <a:off x="2459302" y="515362"/>
          <a:ext cx="1163102" cy="429200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>
            <a:lumMod val="75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zh-CN" altLang="en-US" sz="1200" dirty="0">
              <a:solidFill>
                <a:schemeClr val="bg1"/>
              </a:solidFill>
              <a:latin typeface="+mn-ea"/>
              <a:ea typeface="+mn-ea"/>
            </a:rPr>
            <a:t>内存不够</a:t>
          </a:r>
          <a:r>
            <a:rPr lang="en-US" altLang="zh-CN" sz="1200" dirty="0">
              <a:solidFill>
                <a:schemeClr val="bg1"/>
              </a:solidFill>
              <a:latin typeface="+mn-ea"/>
              <a:ea typeface="+mn-ea"/>
            </a:rPr>
            <a:t>OOM</a:t>
          </a:r>
        </a:p>
        <a:p xmlns:a="http://schemas.openxmlformats.org/drawingml/2006/main">
          <a:pPr algn="ctr"/>
          <a:r>
            <a:rPr lang="zh-CN" altLang="en-US" sz="1200" dirty="0">
              <a:solidFill>
                <a:schemeClr val="bg1"/>
              </a:solidFill>
              <a:latin typeface="+mn-ea"/>
              <a:ea typeface="+mn-ea"/>
            </a:rPr>
            <a:t>索引创建失败</a:t>
          </a:r>
          <a:endParaRPr lang="zh-CN" sz="1200" dirty="0">
            <a:solidFill>
              <a:schemeClr val="bg1"/>
            </a:solidFill>
            <a:latin typeface="+mn-ea"/>
            <a:ea typeface="+mn-ea"/>
          </a:endParaRPr>
        </a:p>
      </cdr:txBody>
    </cdr:sp>
  </cdr:relSizeAnchor>
  <cdr:relSizeAnchor xmlns:cdr="http://schemas.openxmlformats.org/drawingml/2006/chartDrawing">
    <cdr:from>
      <cdr:x>0.06334</cdr:x>
      <cdr:y>0.12478</cdr:y>
    </cdr:from>
    <cdr:to>
      <cdr:x>0.22815</cdr:x>
      <cdr:y>0.22634</cdr:y>
    </cdr:to>
    <cdr:sp macro="" textlink="">
      <cdr:nvSpPr>
        <cdr:cNvPr id="4" name="文本框 1">
          <a:extLst xmlns:a="http://schemas.openxmlformats.org/drawingml/2006/main">
            <a:ext uri="{FF2B5EF4-FFF2-40B4-BE49-F238E27FC236}">
              <a16:creationId xmlns:a16="http://schemas.microsoft.com/office/drawing/2014/main" id="{1BC47036-9EE1-BA91-0804-5D76A0406DAC}"/>
            </a:ext>
          </a:extLst>
        </cdr:cNvPr>
        <cdr:cNvSpPr txBox="1"/>
      </cdr:nvSpPr>
      <cdr:spPr>
        <a:xfrm xmlns:a="http://schemas.openxmlformats.org/drawingml/2006/main">
          <a:off x="361420" y="332845"/>
          <a:ext cx="940404" cy="27093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CN" altLang="en-US" sz="1200" dirty="0"/>
            <a:t>总 </a:t>
          </a:r>
          <a:r>
            <a:rPr lang="en-US" altLang="zh-CN" sz="1200" dirty="0"/>
            <a:t>5,563</a:t>
          </a:r>
          <a:endParaRPr lang="zh-CN" altLang="en-US" sz="1200" dirty="0"/>
        </a:p>
      </cdr:txBody>
    </cdr:sp>
  </cdr:relSizeAnchor>
  <cdr:relSizeAnchor xmlns:cdr="http://schemas.openxmlformats.org/drawingml/2006/chartDrawing">
    <cdr:from>
      <cdr:x>0.30186</cdr:x>
      <cdr:y>0.36877</cdr:y>
    </cdr:from>
    <cdr:to>
      <cdr:x>0.46528</cdr:x>
      <cdr:y>0.45801</cdr:y>
    </cdr:to>
    <cdr:sp macro="" textlink="">
      <cdr:nvSpPr>
        <cdr:cNvPr id="6" name="文本框 1">
          <a:extLst xmlns:a="http://schemas.openxmlformats.org/drawingml/2006/main">
            <a:ext uri="{FF2B5EF4-FFF2-40B4-BE49-F238E27FC236}">
              <a16:creationId xmlns:a16="http://schemas.microsoft.com/office/drawing/2014/main" id="{1BC47036-9EE1-BA91-0804-5D76A0406DAC}"/>
            </a:ext>
          </a:extLst>
        </cdr:cNvPr>
        <cdr:cNvSpPr txBox="1"/>
      </cdr:nvSpPr>
      <cdr:spPr>
        <a:xfrm xmlns:a="http://schemas.openxmlformats.org/drawingml/2006/main">
          <a:off x="1722437" y="983705"/>
          <a:ext cx="932448" cy="2380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CN" altLang="en-US" sz="1200" dirty="0"/>
            <a:t>总 </a:t>
          </a:r>
          <a:r>
            <a:rPr lang="en-US" altLang="zh-CN" sz="1200" dirty="0"/>
            <a:t>2,945</a:t>
          </a:r>
          <a:endParaRPr lang="zh-CN" altLang="en-US" sz="1200" dirty="0"/>
        </a:p>
      </cdr:txBody>
    </cdr:sp>
  </cdr:relSizeAnchor>
  <cdr:relSizeAnchor xmlns:cdr="http://schemas.openxmlformats.org/drawingml/2006/chartDrawing">
    <cdr:from>
      <cdr:x>0.77149</cdr:x>
      <cdr:y>0.45732</cdr:y>
    </cdr:from>
    <cdr:to>
      <cdr:x>0.93628</cdr:x>
      <cdr:y>0.54267</cdr:y>
    </cdr:to>
    <cdr:sp macro="" textlink="">
      <cdr:nvSpPr>
        <cdr:cNvPr id="7" name="文本框 1">
          <a:extLst xmlns:a="http://schemas.openxmlformats.org/drawingml/2006/main">
            <a:ext uri="{FF2B5EF4-FFF2-40B4-BE49-F238E27FC236}">
              <a16:creationId xmlns:a16="http://schemas.microsoft.com/office/drawing/2014/main" id="{1BC47036-9EE1-BA91-0804-5D76A0406DAC}"/>
            </a:ext>
          </a:extLst>
        </cdr:cNvPr>
        <cdr:cNvSpPr txBox="1"/>
      </cdr:nvSpPr>
      <cdr:spPr>
        <a:xfrm xmlns:a="http://schemas.openxmlformats.org/drawingml/2006/main">
          <a:off x="4402137" y="1219927"/>
          <a:ext cx="940262" cy="2276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CN" altLang="en-US" sz="1200" dirty="0"/>
            <a:t>总 </a:t>
          </a:r>
          <a:r>
            <a:rPr lang="en-US" altLang="zh-CN" sz="1200" dirty="0"/>
            <a:t>1,902</a:t>
          </a:r>
          <a:endParaRPr lang="zh-CN" altLang="en-US" sz="1200" dirty="0"/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0.52604</cdr:x>
      <cdr:y>0.26776</cdr:y>
    </cdr:from>
    <cdr:to>
      <cdr:x>0.71604</cdr:x>
      <cdr:y>0.56753</cdr:y>
    </cdr:to>
    <cdr:sp macro="" textlink="">
      <cdr:nvSpPr>
        <cdr:cNvPr id="2" name="矩形 1">
          <a:extLst xmlns:a="http://schemas.openxmlformats.org/drawingml/2006/main">
            <a:ext uri="{FF2B5EF4-FFF2-40B4-BE49-F238E27FC236}">
              <a16:creationId xmlns:a16="http://schemas.microsoft.com/office/drawing/2014/main" id="{05B3AB11-6B85-BFC2-35D3-6509FB83D569}"/>
            </a:ext>
          </a:extLst>
        </cdr:cNvPr>
        <cdr:cNvSpPr/>
      </cdr:nvSpPr>
      <cdr:spPr>
        <a:xfrm xmlns:a="http://schemas.openxmlformats.org/drawingml/2006/main">
          <a:off x="2586865" y="714271"/>
          <a:ext cx="934344" cy="799666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>
            <a:lumMod val="75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zh-CN" altLang="en-US" sz="1200" dirty="0">
              <a:solidFill>
                <a:schemeClr val="bg1"/>
              </a:solidFill>
              <a:latin typeface="+mn-ea"/>
              <a:ea typeface="+mn-ea"/>
            </a:rPr>
            <a:t>内存不够</a:t>
          </a:r>
          <a:endParaRPr lang="en-US" altLang="zh-CN" sz="1200" dirty="0">
            <a:solidFill>
              <a:schemeClr val="bg1"/>
            </a:solidFill>
            <a:latin typeface="+mn-ea"/>
            <a:ea typeface="+mn-ea"/>
          </a:endParaRPr>
        </a:p>
        <a:p xmlns:a="http://schemas.openxmlformats.org/drawingml/2006/main">
          <a:pPr algn="ctr"/>
          <a:r>
            <a:rPr lang="en-US" altLang="zh-CN" sz="1200" dirty="0">
              <a:solidFill>
                <a:schemeClr val="bg1"/>
              </a:solidFill>
              <a:latin typeface="+mn-ea"/>
              <a:ea typeface="+mn-ea"/>
            </a:rPr>
            <a:t>OOM</a:t>
          </a:r>
        </a:p>
        <a:p xmlns:a="http://schemas.openxmlformats.org/drawingml/2006/main">
          <a:pPr algn="ctr"/>
          <a:r>
            <a:rPr lang="zh-CN" altLang="en-US" sz="1200" dirty="0">
              <a:solidFill>
                <a:schemeClr val="bg1"/>
              </a:solidFill>
              <a:latin typeface="+mn-ea"/>
              <a:ea typeface="+mn-ea"/>
            </a:rPr>
            <a:t>索引创建</a:t>
          </a:r>
          <a:endParaRPr lang="en-US" altLang="zh-CN" sz="1200" dirty="0">
            <a:solidFill>
              <a:schemeClr val="bg1"/>
            </a:solidFill>
            <a:latin typeface="+mn-ea"/>
            <a:ea typeface="+mn-ea"/>
          </a:endParaRPr>
        </a:p>
        <a:p xmlns:a="http://schemas.openxmlformats.org/drawingml/2006/main">
          <a:pPr algn="ctr"/>
          <a:r>
            <a:rPr lang="zh-CN" altLang="en-US" sz="1200" dirty="0">
              <a:solidFill>
                <a:schemeClr val="bg1"/>
              </a:solidFill>
              <a:latin typeface="+mn-ea"/>
              <a:ea typeface="+mn-ea"/>
            </a:rPr>
            <a:t>失败</a:t>
          </a:r>
          <a:endParaRPr lang="zh-CN" sz="1200" dirty="0">
            <a:solidFill>
              <a:schemeClr val="bg1"/>
            </a:solidFill>
            <a:latin typeface="+mn-ea"/>
            <a:ea typeface="+mn-ea"/>
          </a:endParaRPr>
        </a:p>
      </cdr:txBody>
    </cdr:sp>
  </cdr:relSizeAnchor>
  <cdr:relSizeAnchor xmlns:cdr="http://schemas.openxmlformats.org/drawingml/2006/chartDrawing">
    <cdr:from>
      <cdr:x>0.07858</cdr:x>
      <cdr:y>0.14464</cdr:y>
    </cdr:from>
    <cdr:to>
      <cdr:x>0.24739</cdr:x>
      <cdr:y>0.25175</cdr:y>
    </cdr:to>
    <cdr:sp macro="" textlink="">
      <cdr:nvSpPr>
        <cdr:cNvPr id="3" name="文本框 2">
          <a:extLst xmlns:a="http://schemas.openxmlformats.org/drawingml/2006/main">
            <a:ext uri="{FF2B5EF4-FFF2-40B4-BE49-F238E27FC236}">
              <a16:creationId xmlns:a16="http://schemas.microsoft.com/office/drawing/2014/main" id="{55EAEB1E-25FD-F942-22F6-DD96D7ADC4F5}"/>
            </a:ext>
          </a:extLst>
        </cdr:cNvPr>
        <cdr:cNvSpPr txBox="1"/>
      </cdr:nvSpPr>
      <cdr:spPr>
        <a:xfrm xmlns:a="http://schemas.openxmlformats.org/drawingml/2006/main">
          <a:off x="386425" y="385831"/>
          <a:ext cx="830128" cy="2857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zh-CN" altLang="en-US" sz="1200" dirty="0"/>
            <a:t>总 </a:t>
          </a:r>
          <a:r>
            <a:rPr lang="en-US" altLang="zh-CN" sz="1200" dirty="0"/>
            <a:t>356</a:t>
          </a:r>
          <a:endParaRPr lang="zh-CN" altLang="en-US" sz="1200" dirty="0"/>
        </a:p>
      </cdr:txBody>
    </cdr:sp>
  </cdr:relSizeAnchor>
  <cdr:relSizeAnchor xmlns:cdr="http://schemas.openxmlformats.org/drawingml/2006/chartDrawing">
    <cdr:from>
      <cdr:x>0.31876</cdr:x>
      <cdr:y>0.15019</cdr:y>
    </cdr:from>
    <cdr:to>
      <cdr:x>0.45047</cdr:x>
      <cdr:y>0.23747</cdr:y>
    </cdr:to>
    <cdr:sp macro="" textlink="">
      <cdr:nvSpPr>
        <cdr:cNvPr id="4" name="文本框 1">
          <a:extLst xmlns:a="http://schemas.openxmlformats.org/drawingml/2006/main">
            <a:ext uri="{FF2B5EF4-FFF2-40B4-BE49-F238E27FC236}">
              <a16:creationId xmlns:a16="http://schemas.microsoft.com/office/drawing/2014/main" id="{B3CE5B6B-8A76-A05A-C0C9-F436436DF2BF}"/>
            </a:ext>
          </a:extLst>
        </cdr:cNvPr>
        <cdr:cNvSpPr txBox="1"/>
      </cdr:nvSpPr>
      <cdr:spPr>
        <a:xfrm xmlns:a="http://schemas.openxmlformats.org/drawingml/2006/main">
          <a:off x="1567534" y="400647"/>
          <a:ext cx="647697" cy="23283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CN" altLang="en-US" sz="1200" dirty="0"/>
            <a:t>总 </a:t>
          </a:r>
          <a:r>
            <a:rPr lang="en-US" altLang="zh-CN" sz="1200" dirty="0"/>
            <a:t>363</a:t>
          </a:r>
          <a:endParaRPr lang="zh-CN" altLang="en-US" sz="1200" dirty="0"/>
        </a:p>
      </cdr:txBody>
    </cdr:sp>
  </cdr:relSizeAnchor>
  <cdr:relSizeAnchor xmlns:cdr="http://schemas.openxmlformats.org/drawingml/2006/chartDrawing">
    <cdr:from>
      <cdr:x>0.79524</cdr:x>
      <cdr:y>0.46837</cdr:y>
    </cdr:from>
    <cdr:to>
      <cdr:x>0.92474</cdr:x>
      <cdr:y>0.57547</cdr:y>
    </cdr:to>
    <cdr:sp macro="" textlink="">
      <cdr:nvSpPr>
        <cdr:cNvPr id="5" name="文本框 1">
          <a:extLst xmlns:a="http://schemas.openxmlformats.org/drawingml/2006/main">
            <a:ext uri="{FF2B5EF4-FFF2-40B4-BE49-F238E27FC236}">
              <a16:creationId xmlns:a16="http://schemas.microsoft.com/office/drawing/2014/main" id="{B3CE5B6B-8A76-A05A-C0C9-F436436DF2BF}"/>
            </a:ext>
          </a:extLst>
        </cdr:cNvPr>
        <cdr:cNvSpPr txBox="1"/>
      </cdr:nvSpPr>
      <cdr:spPr>
        <a:xfrm xmlns:a="http://schemas.openxmlformats.org/drawingml/2006/main">
          <a:off x="3910672" y="1249431"/>
          <a:ext cx="636829" cy="28569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CN" altLang="en-US" sz="1200" dirty="0"/>
            <a:t>总 </a:t>
          </a:r>
          <a:r>
            <a:rPr lang="en-US" altLang="zh-CN" sz="1200" dirty="0"/>
            <a:t>119</a:t>
          </a:r>
          <a:endParaRPr lang="zh-CN" altLang="en-US" sz="1200" dirty="0"/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</cdr:x>
      <cdr:y>0.06467</cdr:y>
    </cdr:from>
    <cdr:to>
      <cdr:x>0.20471</cdr:x>
      <cdr:y>0.28706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AACDB8F6-6067-43B4-CA59-A29F88CE43E8}"/>
            </a:ext>
          </a:extLst>
        </cdr:cNvPr>
        <cdr:cNvSpPr txBox="1"/>
      </cdr:nvSpPr>
      <cdr:spPr>
        <a:xfrm xmlns:a="http://schemas.openxmlformats.org/drawingml/2006/main">
          <a:off x="0" y="172509"/>
          <a:ext cx="1168401" cy="59325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lIns="3600" rtlCol="0"/>
        <a:lstStyle xmlns:a="http://schemas.openxmlformats.org/drawingml/2006/main"/>
        <a:p xmlns:a="http://schemas.openxmlformats.org/drawingml/2006/main">
          <a:pPr algn="r">
            <a:lnSpc>
              <a:spcPct val="120000"/>
            </a:lnSpc>
          </a:pPr>
          <a:r>
            <a:rPr lang="en-US" altLang="zh-CN" sz="1100" b="0" i="0" baseline="0" dirty="0">
              <a:effectLst/>
              <a:latin typeface="+mn-lt"/>
              <a:ea typeface="+mn-ea"/>
              <a:cs typeface="+mn-cs"/>
            </a:rPr>
            <a:t>7</a:t>
          </a:r>
          <a:r>
            <a:rPr lang="zh-CN" altLang="en-US" sz="1100" b="0" i="0" baseline="0" dirty="0">
              <a:effectLst/>
              <a:latin typeface="+mn-lt"/>
              <a:ea typeface="+mn-ea"/>
              <a:cs typeface="+mn-cs"/>
            </a:rPr>
            <a:t> 小时 </a:t>
          </a:r>
          <a:r>
            <a:rPr lang="en-US" altLang="zh-CN" sz="1100" b="0" i="0" baseline="0" dirty="0">
              <a:effectLst/>
              <a:latin typeface="+mn-lt"/>
              <a:ea typeface="+mn-ea"/>
              <a:cs typeface="+mn-cs"/>
            </a:rPr>
            <a:t>23</a:t>
          </a:r>
          <a:r>
            <a:rPr lang="zh-CN" altLang="en-US" sz="1100" b="0" i="0" baseline="0" dirty="0">
              <a:effectLst/>
              <a:latin typeface="+mn-lt"/>
              <a:ea typeface="+mn-ea"/>
              <a:cs typeface="+mn-cs"/>
            </a:rPr>
            <a:t> 分 </a:t>
          </a:r>
          <a:r>
            <a:rPr lang="en-US" altLang="zh-CN" sz="1100" b="0" i="0" baseline="0" dirty="0">
              <a:effectLst/>
              <a:latin typeface="+mn-lt"/>
              <a:ea typeface="+mn-ea"/>
              <a:cs typeface="+mn-cs"/>
            </a:rPr>
            <a:t>4</a:t>
          </a:r>
          <a:r>
            <a:rPr lang="zh-CN" altLang="en-US" sz="1100" b="0" i="0" baseline="0" dirty="0">
              <a:effectLst/>
              <a:latin typeface="+mn-lt"/>
              <a:ea typeface="+mn-ea"/>
              <a:cs typeface="+mn-cs"/>
            </a:rPr>
            <a:t> 秒</a:t>
          </a:r>
          <a:endParaRPr lang="en-US" altLang="zh-CN" sz="1100" b="0" i="0" baseline="0" dirty="0">
            <a:effectLst/>
            <a:latin typeface="+mn-lt"/>
            <a:ea typeface="+mn-ea"/>
            <a:cs typeface="+mn-cs"/>
          </a:endParaRPr>
        </a:p>
        <a:p xmlns:a="http://schemas.openxmlformats.org/drawingml/2006/main">
          <a:pPr algn="r">
            <a:lnSpc>
              <a:spcPct val="120000"/>
            </a:lnSpc>
          </a:pPr>
          <a:r>
            <a:rPr lang="zh-CN" altLang="en-US" sz="1100" b="0" i="0" baseline="0" dirty="0">
              <a:effectLst/>
              <a:latin typeface="+mn-lt"/>
              <a:ea typeface="+mn-ea"/>
              <a:cs typeface="+mn-cs"/>
            </a:rPr>
            <a:t>秒</a:t>
          </a:r>
          <a:endParaRPr lang="zh-CN" altLang="en-US" sz="1100" dirty="0"/>
        </a:p>
      </cdr:txBody>
    </cdr:sp>
  </cdr:relSizeAnchor>
  <cdr:relSizeAnchor xmlns:cdr="http://schemas.openxmlformats.org/drawingml/2006/chartDrawing">
    <cdr:from>
      <cdr:x>0.4284</cdr:x>
      <cdr:y>0.42557</cdr:y>
    </cdr:from>
    <cdr:to>
      <cdr:x>0.51975</cdr:x>
      <cdr:y>0.56217</cdr:y>
    </cdr:to>
    <cdr:sp macro="" textlink="">
      <cdr:nvSpPr>
        <cdr:cNvPr id="4" name="文本框 3">
          <a:extLst xmlns:a="http://schemas.openxmlformats.org/drawingml/2006/main">
            <a:ext uri="{FF2B5EF4-FFF2-40B4-BE49-F238E27FC236}">
              <a16:creationId xmlns:a16="http://schemas.microsoft.com/office/drawing/2014/main" id="{B5D6E23F-AAA7-07C8-0C8D-CBBEA5CF8D1E}"/>
            </a:ext>
          </a:extLst>
        </cdr:cNvPr>
        <cdr:cNvSpPr txBox="1"/>
      </cdr:nvSpPr>
      <cdr:spPr>
        <a:xfrm xmlns:a="http://schemas.openxmlformats.org/drawingml/2006/main">
          <a:off x="4406900" y="1543050"/>
          <a:ext cx="939800" cy="4953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zh-CN" altLang="en-US" sz="1100"/>
        </a:p>
      </cdr:txBody>
    </cdr:sp>
  </cdr:relSizeAnchor>
  <cdr:relSizeAnchor xmlns:cdr="http://schemas.openxmlformats.org/drawingml/2006/chartDrawing">
    <cdr:from>
      <cdr:x>0.21018</cdr:x>
      <cdr:y>0.16147</cdr:y>
    </cdr:from>
    <cdr:to>
      <cdr:x>0.44089</cdr:x>
      <cdr:y>0.48218</cdr:y>
    </cdr:to>
    <cdr:sp macro="" textlink="">
      <cdr:nvSpPr>
        <cdr:cNvPr id="5" name="文本框 4">
          <a:extLst xmlns:a="http://schemas.openxmlformats.org/drawingml/2006/main">
            <a:ext uri="{FF2B5EF4-FFF2-40B4-BE49-F238E27FC236}">
              <a16:creationId xmlns:a16="http://schemas.microsoft.com/office/drawing/2014/main" id="{36B1B0E7-4E67-036D-FC2E-9D0415E20A28}"/>
            </a:ext>
          </a:extLst>
        </cdr:cNvPr>
        <cdr:cNvSpPr txBox="1"/>
      </cdr:nvSpPr>
      <cdr:spPr>
        <a:xfrm xmlns:a="http://schemas.openxmlformats.org/drawingml/2006/main">
          <a:off x="1287930" y="430742"/>
          <a:ext cx="1413734" cy="8555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r">
            <a:lnSpc>
              <a:spcPct val="120000"/>
            </a:lnSpc>
          </a:pPr>
          <a:r>
            <a:rPr lang="en-US" altLang="zh-CN" sz="1100" baseline="0" dirty="0"/>
            <a:t>6</a:t>
          </a:r>
          <a:r>
            <a:rPr lang="zh-CN" altLang="en-US" sz="1100" baseline="0" dirty="0"/>
            <a:t> 小时 </a:t>
          </a:r>
          <a:r>
            <a:rPr lang="en-US" altLang="zh-CN" sz="1100" baseline="0" dirty="0"/>
            <a:t>5</a:t>
          </a:r>
          <a:r>
            <a:rPr lang="zh-CN" altLang="en-US" sz="1100" baseline="0" dirty="0"/>
            <a:t> 分 </a:t>
          </a:r>
          <a:r>
            <a:rPr lang="en-US" altLang="zh-CN" sz="1100" baseline="0" dirty="0"/>
            <a:t>16</a:t>
          </a:r>
          <a:r>
            <a:rPr lang="zh-CN" altLang="en-US" sz="1100" baseline="0" dirty="0"/>
            <a:t> 秒</a:t>
          </a:r>
          <a:endParaRPr lang="en-US" altLang="zh-CN" sz="1100" baseline="0" dirty="0"/>
        </a:p>
        <a:p xmlns:a="http://schemas.openxmlformats.org/drawingml/2006/main">
          <a:pPr algn="r">
            <a:lnSpc>
              <a:spcPct val="120000"/>
            </a:lnSpc>
          </a:pPr>
          <a:r>
            <a:rPr lang="zh-CN" altLang="en-US" sz="1100" baseline="0" dirty="0"/>
            <a:t>秒</a:t>
          </a:r>
          <a:endParaRPr lang="zh-CN" altLang="en-US" sz="1100" dirty="0"/>
        </a:p>
      </cdr:txBody>
    </cdr:sp>
  </cdr:relSizeAnchor>
  <cdr:relSizeAnchor xmlns:cdr="http://schemas.openxmlformats.org/drawingml/2006/chartDrawing">
    <cdr:from>
      <cdr:x>0.44332</cdr:x>
      <cdr:y>0.25351</cdr:y>
    </cdr:from>
    <cdr:to>
      <cdr:x>0.68577</cdr:x>
      <cdr:y>0.5272</cdr:y>
    </cdr:to>
    <cdr:sp macro="" textlink="">
      <cdr:nvSpPr>
        <cdr:cNvPr id="6" name="文本框 5">
          <a:extLst xmlns:a="http://schemas.openxmlformats.org/drawingml/2006/main">
            <a:ext uri="{FF2B5EF4-FFF2-40B4-BE49-F238E27FC236}">
              <a16:creationId xmlns:a16="http://schemas.microsoft.com/office/drawing/2014/main" id="{BB644EC8-CB01-E0A9-AD5D-B31D72352930}"/>
            </a:ext>
          </a:extLst>
        </cdr:cNvPr>
        <cdr:cNvSpPr txBox="1"/>
      </cdr:nvSpPr>
      <cdr:spPr>
        <a:xfrm xmlns:a="http://schemas.openxmlformats.org/drawingml/2006/main">
          <a:off x="2716554" y="676275"/>
          <a:ext cx="1485673" cy="73008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r">
            <a:lnSpc>
              <a:spcPct val="150000"/>
            </a:lnSpc>
          </a:pPr>
          <a:r>
            <a:rPr lang="en-US" altLang="zh-CN" sz="1100" dirty="0"/>
            <a:t>4</a:t>
          </a:r>
          <a:r>
            <a:rPr lang="zh-CN" altLang="en-US" sz="1100" baseline="0" dirty="0"/>
            <a:t> 小时 </a:t>
          </a:r>
          <a:r>
            <a:rPr lang="en-US" altLang="zh-CN" sz="1100" dirty="0"/>
            <a:t>28</a:t>
          </a:r>
          <a:r>
            <a:rPr lang="zh-CN" altLang="en-US" sz="1100" baseline="0" dirty="0"/>
            <a:t> 分 </a:t>
          </a:r>
          <a:r>
            <a:rPr lang="en-US" altLang="zh-CN" sz="1100" baseline="0" dirty="0"/>
            <a:t>6</a:t>
          </a:r>
          <a:r>
            <a:rPr lang="zh-CN" altLang="en-US" sz="1100" baseline="0" dirty="0"/>
            <a:t> 秒</a:t>
          </a:r>
          <a:endParaRPr lang="en-US" altLang="zh-CN" sz="1100" baseline="0" dirty="0"/>
        </a:p>
        <a:p xmlns:a="http://schemas.openxmlformats.org/drawingml/2006/main">
          <a:pPr algn="r">
            <a:lnSpc>
              <a:spcPct val="150000"/>
            </a:lnSpc>
          </a:pPr>
          <a:r>
            <a:rPr lang="zh-CN" altLang="en-US" sz="1100" baseline="0" dirty="0"/>
            <a:t>秒</a:t>
          </a:r>
          <a:endParaRPr lang="zh-CN" altLang="en-US" sz="1100" dirty="0"/>
        </a:p>
      </cdr:txBody>
    </cdr:sp>
  </cdr:relSizeAnchor>
  <cdr:relSizeAnchor xmlns:cdr="http://schemas.openxmlformats.org/drawingml/2006/chartDrawing">
    <cdr:from>
      <cdr:x>0.67893</cdr:x>
      <cdr:y>0.48918</cdr:y>
    </cdr:from>
    <cdr:to>
      <cdr:x>0.92107</cdr:x>
      <cdr:y>0.75499</cdr:y>
    </cdr:to>
    <cdr:sp macro="" textlink="">
      <cdr:nvSpPr>
        <cdr:cNvPr id="7" name="文本框 6">
          <a:extLst xmlns:a="http://schemas.openxmlformats.org/drawingml/2006/main">
            <a:ext uri="{FF2B5EF4-FFF2-40B4-BE49-F238E27FC236}">
              <a16:creationId xmlns:a16="http://schemas.microsoft.com/office/drawing/2014/main" id="{DC3D39BA-98D5-FBFC-D5C9-3C7372C6FD12}"/>
            </a:ext>
          </a:extLst>
        </cdr:cNvPr>
        <cdr:cNvSpPr txBox="1"/>
      </cdr:nvSpPr>
      <cdr:spPr>
        <a:xfrm xmlns:a="http://schemas.openxmlformats.org/drawingml/2006/main">
          <a:off x="4160308" y="1304925"/>
          <a:ext cx="1483784" cy="70908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r">
            <a:lnSpc>
              <a:spcPct val="150000"/>
            </a:lnSpc>
          </a:pPr>
          <a:r>
            <a:rPr lang="en-US" altLang="zh-CN" sz="1100" dirty="0"/>
            <a:t>1</a:t>
          </a:r>
          <a:r>
            <a:rPr lang="zh-CN" altLang="en-US" sz="1100" baseline="0" dirty="0"/>
            <a:t> 小时 </a:t>
          </a:r>
          <a:r>
            <a:rPr lang="en-US" altLang="zh-CN" sz="1100" dirty="0"/>
            <a:t>21</a:t>
          </a:r>
          <a:r>
            <a:rPr lang="zh-CN" altLang="en-US" sz="1100" dirty="0"/>
            <a:t> </a:t>
          </a:r>
          <a:r>
            <a:rPr lang="zh-CN" altLang="en-US" sz="1100" baseline="0" dirty="0"/>
            <a:t>分 </a:t>
          </a:r>
          <a:r>
            <a:rPr lang="en-US" altLang="zh-CN" sz="1100" baseline="0" dirty="0"/>
            <a:t>53</a:t>
          </a:r>
          <a:r>
            <a:rPr lang="zh-CN" altLang="en-US" sz="1100" baseline="0" dirty="0"/>
            <a:t> 秒</a:t>
          </a:r>
          <a:endParaRPr lang="en-US" altLang="zh-CN" sz="1100" baseline="0" dirty="0"/>
        </a:p>
        <a:p xmlns:a="http://schemas.openxmlformats.org/drawingml/2006/main">
          <a:pPr algn="r">
            <a:lnSpc>
              <a:spcPct val="150000"/>
            </a:lnSpc>
          </a:pPr>
          <a:r>
            <a:rPr lang="zh-CN" altLang="en-US" sz="1100" baseline="0" dirty="0"/>
            <a:t>秒</a:t>
          </a:r>
          <a:endParaRPr lang="zh-CN" alt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6A61D-4551-42AE-BBAF-6C47AC28F425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2297A-FE5F-465C-ACBC-EC5EC47D22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894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生态兼容，用来降低用户的学习和迁移成本</a:t>
            </a:r>
            <a:endParaRPr lang="en-US" altLang="zh-CN"/>
          </a:p>
          <a:p>
            <a:r>
              <a:rPr lang="zh-CN" altLang="en-US"/>
              <a:t>人性化，用来吸引用户的关注，可以提高运维、追踪、查错的效率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545AF-DACD-476D-A846-31F6CC8C350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436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2297A-FE5F-465C-ACBC-EC5EC47D22B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515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CSPP </a:t>
            </a:r>
            <a:r>
              <a:rPr lang="zh-CN" altLang="en-US"/>
              <a:t>多线程 </a:t>
            </a:r>
            <a:r>
              <a:rPr lang="en-US" altLang="zh-CN"/>
              <a:t>Scale </a:t>
            </a:r>
            <a:r>
              <a:rPr lang="zh-CN" altLang="en-US"/>
              <a:t>能力更好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8296A-85C2-4DF0-953D-4E4BBC17D60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040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5866A8-66B1-4BDF-A105-172BB063E7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704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Map&lt;K,V&gt; </a:t>
            </a:r>
            <a:r>
              <a:rPr lang="zh-CN" altLang="en-US"/>
              <a:t>基于 </a:t>
            </a:r>
            <a:r>
              <a:rPr lang="en-US" altLang="zh-CN"/>
              <a:t>B+ Tree </a:t>
            </a:r>
            <a:r>
              <a:rPr lang="zh-CN" altLang="en-US"/>
              <a:t>的 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866A8-66B1-4BDF-A105-172BB063E7F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460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866A8-66B1-4BDF-A105-172BB063E7F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334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866A8-66B1-4BDF-A105-172BB063E7F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709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2297A-FE5F-465C-ACBC-EC5EC47D22B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180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2297A-FE5F-465C-ACBC-EC5EC47D22B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263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2297A-FE5F-465C-ACBC-EC5EC47D22B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997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866A8-66B1-4BDF-A105-172BB063E7F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61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2297A-FE5F-465C-ACBC-EC5EC47D22B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6031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7498F-5797-4CD8-97B2-7CA47F6E997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845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866A8-66B1-4BDF-A105-172BB063E7F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297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866A8-66B1-4BDF-A105-172BB063E7F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637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2297A-FE5F-465C-ACBC-EC5EC47D22B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424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7498F-5797-4CD8-97B2-7CA47F6E997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908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7498F-5797-4CD8-97B2-7CA47F6E997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2844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8296A-85C2-4DF0-953D-4E4BBC17D60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89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圆柱的高低定性地表达相对计算量大小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8296A-85C2-4DF0-953D-4E4BBC17D60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2260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仅 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</a:rPr>
              <a:t>BytewiseComparator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545AF-DACD-476D-A846-31F6CC8C350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073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ToplingDB </a:t>
            </a:r>
            <a:r>
              <a:rPr lang="zh-CN" altLang="en-US" sz="1200" dirty="0"/>
              <a:t>的 </a:t>
            </a:r>
            <a:r>
              <a:rPr lang="en-US" altLang="zh-CN" sz="1200" dirty="0"/>
              <a:t>MemTable </a:t>
            </a:r>
            <a:r>
              <a:rPr lang="zh-CN" altLang="en-US" sz="1200" dirty="0"/>
              <a:t>点查接口经过重构，也已支持 </a:t>
            </a:r>
            <a:r>
              <a:rPr lang="en-US" altLang="zh-CN" sz="1200" dirty="0"/>
              <a:t>Zero Copy</a:t>
            </a: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2297A-FE5F-465C-ACBC-EC5EC47D22B5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466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左侧表格为视频，右侧表格为</a:t>
            </a:r>
            <a:r>
              <a:rPr lang="en-US" altLang="zh-CN"/>
              <a:t>gif</a:t>
            </a:r>
            <a:r>
              <a:rPr lang="zh-CN" altLang="en-US"/>
              <a:t>图，均可在全屏下播放</a:t>
            </a:r>
            <a:endParaRPr lang="en-US" altLang="zh-CN"/>
          </a:p>
        </p:txBody>
      </p:sp>
      <p:sp>
        <p:nvSpPr>
          <p:cNvPr id="843" name="Google Shape;84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8928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5866A8-66B1-4BDF-A105-172BB063E7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7328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/>
          </a:p>
        </p:txBody>
      </p:sp>
      <p:sp>
        <p:nvSpPr>
          <p:cNvPr id="843" name="Google Shape;84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60435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这个性能，已经可以跟原版 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Redis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对标了，阿里云 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Redis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一年的收入是 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亿，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Tair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的收入要小很多，其中最重要的原因就是，虽然容量大，但是性能比 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Redis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差太多，所以，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Todis 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正好填补了这个缺失的生态位。</a:t>
            </a:r>
            <a:endParaRPr lang="en-US" altLang="zh-CN" dirty="0"/>
          </a:p>
        </p:txBody>
      </p:sp>
      <p:sp>
        <p:nvSpPr>
          <p:cNvPr id="843" name="Google Shape;84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60435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/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  <p:sp>
        <p:nvSpPr>
          <p:cNvPr id="843" name="Google Shape;84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73985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5BD687-BA4A-4BD6-AB0E-5A8039B9CD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9900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F853-29F9-3B4B-8E64-A9A87BBF8D9D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1995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2297A-FE5F-465C-ACBC-EC5EC47D22B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205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2297A-FE5F-465C-ACBC-EC5EC47D22B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843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常规工况下后台计算占比 </a:t>
            </a:r>
            <a:r>
              <a:rPr lang="en-US" altLang="zh-CN"/>
              <a:t>80% </a:t>
            </a:r>
            <a:r>
              <a:rPr lang="zh-CN" altLang="en-US"/>
              <a:t>以上，数据导入过程中后台计算甚至占 </a:t>
            </a:r>
            <a:r>
              <a:rPr lang="en-US" altLang="zh-CN"/>
              <a:t>95% </a:t>
            </a:r>
            <a:r>
              <a:rPr lang="zh-CN" altLang="en-US"/>
              <a:t>以上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2297A-FE5F-465C-ACBC-EC5EC47D22B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880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云原生部署，每个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DB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实例，都对应一个共享存储，所有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DB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实例共享同一个弹性计算集群，这样，来自多个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DB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实例的流量在计算集群中就可以平峰错谷，提升资源利用率，与此同时，计算集群的结点是无状态的，从而可以使用云厂商的“空闲算力”，“空闲算力”非常便宜，这就进一步降低了成本。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43" name="Google Shape;84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2725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7:notes"/>
          <p:cNvSpPr txBox="1">
            <a:spLocks noGrp="1"/>
          </p:cNvSpPr>
          <p:nvPr>
            <p:ph type="body" idx="1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/>
          </a:p>
        </p:txBody>
      </p:sp>
      <p:sp>
        <p:nvSpPr>
          <p:cNvPr id="843" name="Google Shape;84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3783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zh-CN" altLang="en-US" dirty="0"/>
              <a:t>延迟远低于远程共享存储</a:t>
            </a:r>
            <a:endParaRPr lang="en-US" altLang="zh-CN" dirty="0"/>
          </a:p>
          <a:p>
            <a:pPr lvl="1"/>
            <a:r>
              <a:rPr lang="zh-CN" altLang="en-US" dirty="0"/>
              <a:t>本地访问不消耗网络带宽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2297A-FE5F-465C-ACBC-EC5EC47D22B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951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EEF2C-C9F3-49B5-AF94-342AE2404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0D2E50-B501-4AFD-B0FC-027DD08A8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E3D291-31C4-42DC-8F19-82A63B72B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2D18-EDBF-473A-B76B-766920C4FBE4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F07BF3-5F28-4197-8C20-9CB0245C9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F08110-4D4D-404E-B8AA-F3C1618C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588DB-7F1F-4E99-9DAF-A6C576899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499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F11D6-381C-4B0C-8B05-62BCEB0D5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D38BD1-B43A-4D45-AB44-1D2E30D04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CAB444-F480-4788-8DC9-6CFAC2638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2D18-EDBF-473A-B76B-766920C4FBE4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3F57A8-C5DA-4A1B-8F9B-7D7E8DC14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1B451D-AFC1-4667-88BE-24F42167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588DB-7F1F-4E99-9DAF-A6C576899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716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C951693-A79C-4549-B62E-EFE469735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A6E512-3076-4959-91DB-F11AA4C05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C696B0-1661-4005-AAD5-8AF40B46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2D18-EDBF-473A-B76B-766920C4FBE4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B56ECA-2865-416C-AF17-3C394150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0769AC-C729-4AB4-980B-62D73611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588DB-7F1F-4E99-9DAF-A6C576899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846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A998-5BDA-4632-AA76-3D0660FB0C6C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8C29-2319-42B5-8FC0-6EF628B439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822505" y="0"/>
            <a:ext cx="5465763" cy="1270000"/>
          </a:xfrm>
        </p:spPr>
        <p:txBody>
          <a:bodyPr/>
          <a:lstStyle/>
          <a:p>
            <a:r>
              <a:rPr lang="en-US" altLang="zh-CN" dirty="0"/>
              <a:t>YCSB on MongoDB,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6410325" y="0"/>
            <a:ext cx="5237163" cy="1270000"/>
          </a:xfrm>
        </p:spPr>
        <p:txBody>
          <a:bodyPr anchor="ctr">
            <a:normAutofit/>
          </a:bodyPr>
          <a:lstStyle>
            <a:lvl1pPr marL="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en-US" altLang="zh-CN"/>
              <a:t>Amazon movies data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13126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比较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7855C-20C8-42C7-967C-C52069221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6FF59-8EEB-4E45-B53D-E53EC9F3B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6326C7-9172-48DB-9B52-4D31ECC08E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1E3BA05-6F38-4FBA-87BA-87999FC5B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105ACD-C15B-440F-93C7-28E57C6EB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63A9C36-5899-44EA-904D-3405EF21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455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 userDrawn="1">
  <p:cSld name="Default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815340" y="656726"/>
            <a:ext cx="10538460" cy="50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1434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5240">
              <a:lnSpc>
                <a:spcPts val="1075"/>
              </a:lnSpc>
            </a:pPr>
            <a:fld id="{81D60167-4931-47E6-BA6A-407CBD079E47}" type="slidenum">
              <a:rPr lang="en-US" altLang="zh-CN" smtClean="0"/>
              <a:t>‹#›</a:t>
            </a:fld>
            <a:endParaRPr lang="en-US" altLang="zh-CN"/>
          </a:p>
        </p:txBody>
      </p:sp>
      <p:sp>
        <p:nvSpPr>
          <p:cNvPr id="6" name="Holder 6"/>
          <p:cNvSpPr txBox="1"/>
          <p:nvPr userDrawn="1"/>
        </p:nvSpPr>
        <p:spPr>
          <a:xfrm>
            <a:off x="227205" y="6477961"/>
            <a:ext cx="172906" cy="141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914400" rtl="0" eaLnBrk="1" latinLnBrk="0" hangingPunct="1">
              <a:defRPr sz="1650" b="0" i="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">
              <a:lnSpc>
                <a:spcPts val="1075"/>
              </a:lnSpc>
            </a:pPr>
            <a:fld id="{81D60167-4931-47E6-BA6A-407CBD079E47}" type="slidenum">
              <a:rPr lang="en-US" altLang="zh-CN" sz="1000" smtClean="0">
                <a:solidFill>
                  <a:schemeClr val="bg1">
                    <a:lumMod val="7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‹#›</a:t>
            </a:fld>
            <a:endParaRPr lang="en-US" altLang="zh-CN" sz="1000">
              <a:solidFill>
                <a:schemeClr val="bg1">
                  <a:lumMod val="7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9291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C07033-52FB-4ECF-9629-398F5363B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CE302D7-1006-4BAC-9211-682F87A31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52A54F-0131-40CD-AFD2-B5A8250A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9838-74DC-487E-AEDC-E861CF6681CD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99EFBD-67CA-45B7-902C-E0957C85F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9070BF-FED0-428F-9AF6-04A2B4487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0708-D677-4B4E-8F67-34F23B2F45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541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879820-DE2F-4AD2-A4A1-8F32E0E95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00" y="43200"/>
            <a:ext cx="11602800" cy="7092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CA7A7A-AA01-4778-AEF9-75233ABF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99" y="784800"/>
            <a:ext cx="11602799" cy="5432126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9C566F-E196-4F9A-877A-ED399DC96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9838-74DC-487E-AEDC-E861CF6681CD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5B9922-CC7B-42DC-A8B0-D791CF7BA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AAA01D-A2BB-4C2A-B094-18C237BE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0708-D677-4B4E-8F67-34F23B2F45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934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B9F6A-6B96-4855-992C-3002A840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0273A-DDE1-4352-A5F9-16ED34286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F4BFB4-B441-4EE0-B64E-9C7E04B82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9838-74DC-487E-AEDC-E861CF6681CD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CCF79F-07CD-4191-9307-7522A49C6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A5EE17-69BA-4B40-9EDF-02BBA5C9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0708-D677-4B4E-8F67-34F23B2F45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4873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BF8EB-AC27-4177-A690-F52BAD042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BAD454-1F11-4DAD-A5C0-CEE59B280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3203" y="784800"/>
            <a:ext cx="5726597" cy="536692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A35FDE-DE46-46B8-B69B-2B0682BB7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784800"/>
            <a:ext cx="5724938" cy="536692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32F7C9-6B7E-4ABC-B89C-0BA90E94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9838-74DC-487E-AEDC-E861CF6681CD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01FF57-A7A7-455C-9E32-F1EDD8425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83E036-F686-4D94-A4F3-FB18378AD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0708-D677-4B4E-8F67-34F23B2F45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628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C53067-96DA-4DB2-AEAC-EF9AE07D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9F5CD2-8ACB-479E-81F1-3CB18ED8A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23C0F6-C381-4C41-B98C-7E586A36A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2D18-EDBF-473A-B76B-766920C4FBE4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621E7F-7D71-4D5B-992B-D46EAFC3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F68055-F0B0-4BBC-B681-C8C9324D6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588DB-7F1F-4E99-9DAF-A6C576899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0734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E43F6F-0B46-4827-8F04-1B7C5CC08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00" y="43200"/>
            <a:ext cx="11602800" cy="709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2E8648-B92F-40FD-BFF1-D16863034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600" y="784800"/>
            <a:ext cx="5705975" cy="684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6219B0-040F-4C82-9AF0-32C28F586B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7885" y="1506826"/>
            <a:ext cx="5705975" cy="4680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7F0454-A8C1-4705-9E38-DA8275E5DE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784800"/>
            <a:ext cx="5722200" cy="684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812168-4E66-4A46-95CA-8688CB9534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506826"/>
            <a:ext cx="5722200" cy="4680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8A86B29-C644-44F3-B788-0F6ABE8C9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9838-74DC-487E-AEDC-E861CF6681CD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CE9BD5-5063-44A6-9642-C1A81EE24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936613-A19D-4C9F-8E32-F6BF14B5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0708-D677-4B4E-8F67-34F23B2F45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3071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AC98E2-B5A3-4643-AF05-051EF7966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F810534-AA9D-4C52-A8D9-B1DC96B20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9838-74DC-487E-AEDC-E861CF6681CD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FC07E7-4378-4292-B134-3CBBB7A5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C39A79-8521-402C-9C1B-13858ED1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0708-D677-4B4E-8F67-34F23B2F45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4523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64F2B6-8725-4E6E-9E50-570A66469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9838-74DC-487E-AEDC-E861CF6681CD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510426-42FB-4241-9225-E9B8643F1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8E6A5A-34ED-445B-872B-734233A7B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0708-D677-4B4E-8F67-34F23B2F45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5947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424B25-C679-466B-BDA6-73FE6C32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45D47-BC9C-4764-8D6D-A5CC9C6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E65E06-3F88-42B7-915C-D4DA57E1A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F36A2B-CD59-4325-966C-3909EFAC5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9838-74DC-487E-AEDC-E861CF6681CD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69D646-F2CC-4A56-A814-5EDD8353F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DA9F0E-C234-44F9-80D8-990962194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0708-D677-4B4E-8F67-34F23B2F45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6701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408174-9475-4404-A18B-EF69414D8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2421E71-6B58-4E51-9823-CF5587196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9B6A29-7057-4192-B5AE-4D08D5830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23A178-7EDB-41EB-8AA3-11D92996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9838-74DC-487E-AEDC-E861CF6681CD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C2FABE-3564-4426-871C-D24509AA7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9E4E3C-D6B5-4D80-BC4A-86632C82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0708-D677-4B4E-8F67-34F23B2F45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904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D4FBD-DF36-4797-BDD7-77CD7B3C0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771291-9C97-4F48-8AE3-31E115F58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C57EF3-B45A-49DD-A838-162DF3C8D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9838-74DC-487E-AEDC-E861CF6681CD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53DEE0-A11F-420C-98A7-58B93F02C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91C44A-27A4-445D-8FD7-E8089984C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0708-D677-4B4E-8F67-34F23B2F45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2512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18FF423-FDD8-47D5-BB0A-7865424467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8D371A-C9D4-485B-B4F6-55E279C6B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7B1B53-3BD7-446E-B119-7F76EFD5E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9838-74DC-487E-AEDC-E861CF6681CD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12BD02-E62D-43CE-B4E8-542C88779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2E7E53-06C6-4C51-9327-853055355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0708-D677-4B4E-8F67-34F23B2F45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51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83ED9-9CD1-4F8B-84E3-7961DB808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284E36-409C-473B-AA8F-046FFA1BB0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8361E5-A5C5-4963-8596-DA3AC0E0D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D928DA-6436-41FB-9588-347D4BB30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8499DF-A018-4FEF-B408-A71BB3C71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9370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18985-CE40-448E-A002-244B5E0F8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9A0283-9CFF-4B16-9911-035971C91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244386-10A1-4FE1-A6A5-65E46A8FE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B9C8B0-4681-4006-81FE-6C07652E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6915AD-4B65-484C-A876-7C19CF21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0324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ED583-14E4-4C5F-A4A3-ED0B857D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182ADC-B52A-407F-B594-BDA39A40C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B6050-5998-4A22-8142-3CC4B4FC0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F3CCAF-EB23-4061-B0EF-728E3A0F1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1B96CB-6337-4533-931B-3D229E90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083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0DA269-0772-4D85-ABD1-4F335AB5A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BBCF9D-CB03-4047-8DB1-804F2EED8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CC6969-64C8-49C2-9C7F-F40E8B73F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2D18-EDBF-473A-B76B-766920C4FBE4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E0FC2E-0D4D-4A62-9607-631E51AE1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0290EC-789B-4151-92E4-6F7DF6E7C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588DB-7F1F-4E99-9DAF-A6C576899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8202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DB626-777C-4D2E-9438-08CC7A46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9E1270-A868-45A7-BD01-749123A6D2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F15641-38B4-41ED-A729-4B400B89D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AFFB97-66FE-4BC5-A8D8-17160DFF3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850AA8-CA92-4E8E-A770-11B920D53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F0629F-DFEB-40A4-BACC-C5E74EF95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410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7855C-20C8-42C7-967C-C52069221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6FF59-8EEB-4E45-B53D-E53EC9F3B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BA8AF8-BA09-45ED-9E5A-95597A465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6326C7-9172-48DB-9B52-4D31ECC08E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352733-E66E-48B5-ACCC-5A38325086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1E3BA05-6F38-4FBA-87BA-87999FC5B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105ACD-C15B-440F-93C7-28E57C6EB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63A9C36-5899-44EA-904D-3405EF21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3062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7855C-20C8-42C7-967C-C52069221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6FF59-8EEB-4E45-B53D-E53EC9F3B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6326C7-9172-48DB-9B52-4D31ECC08E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1E3BA05-6F38-4FBA-87BA-87999FC5B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105ACD-C15B-440F-93C7-28E57C6EB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63A9C36-5899-44EA-904D-3405EF21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0118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F1308-149A-4CF6-B38F-390C58EC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F18734-E659-4EA3-B20B-4A53E086F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6BFD60-D22A-4620-A451-98E975B8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14BC1B-3C1D-4270-AD9F-3289E80F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1367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-无背景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F1308-149A-4CF6-B38F-390C58EC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F18734-E659-4EA3-B20B-4A53E086F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6BFD60-D22A-4620-A451-98E975B8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14BC1B-3C1D-4270-AD9F-3289E80F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6099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1E87EAB-78C3-473C-B76B-2C59F45C9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30DB042-63C4-4A1A-97F8-A20950ED1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262BA9-CEB3-4B8C-A90F-9B6456C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3880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-无背景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1E87EAB-78C3-473C-B76B-2C59F45C9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30DB042-63C4-4A1A-97F8-A20950ED1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262BA9-CEB3-4B8C-A90F-9B6456C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566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E340C-8F2B-4D2D-937A-C51768A7D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9CD7D8-3D10-44FA-8E18-80C24D6F0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BEF130-C777-46C1-9377-937D93CEB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04548E-8E41-4662-9822-3E0E9094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54BA47-D645-417F-A443-48DA1B2AC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674918-5BA9-4D05-BC28-D2A1CCEAF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7224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A2517-3CFB-4A1A-B48F-4B06AE1CA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81F1416-E278-44E4-AC6E-8C470F679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F62B03-5E2B-4651-9A1E-9D2FCEB5F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BC3DC4-C14D-4FC1-9D2B-D1D7D5F08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833379-A7EA-4D7C-B8E5-234E6B50E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423E47-3E6A-47B1-B39E-A628C414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0357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FC576-038C-4716-839B-43DB450BA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8C25E2-DDC6-4BC1-BDC8-A8DFF4E19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77BEAB-65CF-410E-91C6-04BDAD75F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291EAA-D909-484B-9E4F-9CACD7BEF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63CC68-88CA-4C34-B5DE-9F26E458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988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38C30-3DCD-4D2B-BCAE-39051F71F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CCA40E-5C6C-4A73-970E-9E4EB83AC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94C065-AA6E-4650-8DC4-ED2FF828D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3AD5C8-5A38-4CE3-A7FA-CD491B11B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2D18-EDBF-473A-B76B-766920C4FBE4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22660F-C0E2-4482-A489-452AAD1A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C0ABAD-7557-4BC4-B023-A3A88E5A3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588DB-7F1F-4E99-9DAF-A6C576899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1887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A791E0-F078-4C9F-9C10-A321607FE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4C8FD9-2B3E-4FA5-B8D0-4D4CDD2BF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233F68-38C7-4A9D-AA84-CD388970A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532B80-BC31-477F-8EDF-3B035613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5AD454-0E0C-4C4F-A8E6-C93396EE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4557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A998-5BDA-4632-AA76-3D0660FB0C6C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8C29-2319-42B5-8FC0-6EF628B439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822505" y="0"/>
            <a:ext cx="5465763" cy="1270000"/>
          </a:xfrm>
        </p:spPr>
        <p:txBody>
          <a:bodyPr/>
          <a:lstStyle/>
          <a:p>
            <a:r>
              <a:rPr lang="en-US" altLang="zh-CN" dirty="0"/>
              <a:t>YCSB on MongoDB,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6410325" y="0"/>
            <a:ext cx="5237163" cy="1270000"/>
          </a:xfrm>
        </p:spPr>
        <p:txBody>
          <a:bodyPr anchor="ctr">
            <a:normAutofit/>
          </a:bodyPr>
          <a:lstStyle>
            <a:lvl1pPr marL="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en-US" altLang="zh-CN"/>
              <a:t>Amazon movies data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9634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47266-9C90-4CE3-8340-07DFCD97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BC93E5-9695-4D79-9FF5-93F587FF0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4DD0CB-66B6-4858-926F-01DAE581E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94BB9E-D4DB-429B-996E-D5F2BC3FE9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4FCD3C6-41B2-432E-94C1-12515F45B2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D95689F-25EA-4E4B-8018-F8CAA21E8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2D18-EDBF-473A-B76B-766920C4FBE4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72C4220-1246-4A25-B46A-18DDE5AB8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96E9F28-E1F8-4707-818D-4D8E209A5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588DB-7F1F-4E99-9DAF-A6C576899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643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004A58-48C3-454B-AB3E-1F231358F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CA8328-4158-4F49-8ACE-053F7BEF6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2D18-EDBF-473A-B76B-766920C4FBE4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EAF0CB-39C2-402F-BBFE-E2EAC4B67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16C399-9B3B-49D2-89D9-1364D1BAB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588DB-7F1F-4E99-9DAF-A6C576899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193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275DD1B-8BA2-43D9-9741-A4FDA0DBF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2D18-EDBF-473A-B76B-766920C4FBE4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14B780-E5C2-4945-9CC3-7386128A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B7E8AD-B42A-49A4-840C-4D8F11AEF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588DB-7F1F-4E99-9DAF-A6C576899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290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36F0DE-C029-400C-8AAE-1431593C6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995647-A49D-4429-9398-BF584EBDE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6123F6-BD87-48A2-A993-523C6CFE2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A6927E-14EB-4A82-8B86-52AC1FE4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2D18-EDBF-473A-B76B-766920C4FBE4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362156-D694-4B51-991B-6C562EEC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90DB2D-8A9C-4845-834D-8E621B646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588DB-7F1F-4E99-9DAF-A6C576899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12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C874B1-552A-4478-97C8-2FF5C8FEB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E0D8F3-1C1D-4F06-A13A-231579BB0D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A072AA-5ACA-4723-95AE-1F375D3D1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2DFCD8-583B-4B62-B1CE-5E325C28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2D18-EDBF-473A-B76B-766920C4FBE4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FE7818-DB02-4420-A611-9B43D6BD3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D4F66A-D986-41E2-BF6F-ACEA00F7D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588DB-7F1F-4E99-9DAF-A6C576899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810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3B39F69-361B-44B4-9863-EF9D1ED21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3BE535-5A62-4220-B056-C319DBE85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0545F1-D4FB-4BE4-958B-2A3937AF9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D2D18-EDBF-473A-B76B-766920C4FBE4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7E4EE7-CBD2-4A9C-8E43-EDDE8B69B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FA89AE-E0FC-4BAD-A0C2-93C15C075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588DB-7F1F-4E99-9DAF-A6C576899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107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90" r:id="rId14"/>
    <p:sldLayoutId id="214748369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8A469C-3CF5-4A3C-9BE3-70E30EEF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03" y="42096"/>
            <a:ext cx="11603935" cy="708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E882E4-1C00-46B1-8A8B-CAD578D95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203" y="785187"/>
            <a:ext cx="11603935" cy="5436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A37A9A-D32D-415D-85F6-C8062E7C99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39838-74DC-487E-AEDC-E861CF6681CD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2976BA-7B29-4C35-A049-56EECD696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7ACCFD-F037-412A-8658-93520924C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60708-D677-4B4E-8F67-34F23B2F45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88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F933A28-E156-45AC-A0DA-FC4D8FE17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7AE433-CC8A-472E-A99C-1179A7405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F1D02B-2F6A-4361-82A4-547FE8AB66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25548-2487-4BE3-8F6C-3BA157F25988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F2396C-CDC2-4589-A098-94F93E3933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E8BF05-6076-45B9-82AB-8D750EBCF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74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46075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u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opling.cn/" TargetMode="External"/><Relationship Id="rId2" Type="http://schemas.openxmlformats.org/officeDocument/2006/relationships/hyperlink" Target="mailto:peng@topling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504604561/answer/2262293780" TargetMode="External"/><Relationship Id="rId2" Type="http://schemas.openxmlformats.org/officeDocument/2006/relationships/hyperlink" Target="https://github.com/facebook/mysql-5.6/wiki/MyRocks-record-format#memcomparable-format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pling/rockside/wiki/ToplingZipTabl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pling/cspp-memtable#readm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pling/rockside/wiki/CompactionFilterFactory-As-SidePlugin" TargetMode="External"/><Relationship Id="rId2" Type="http://schemas.openxmlformats.org/officeDocument/2006/relationships/hyperlink" Target="https://github.com/topling/rockside/wiki/10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opling/rockside/blob/master/sample-conf/db_bench_enterprise.ya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zhuanlan.zhihu.com/p/607867148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607867148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pling/topling-zip/blob/main/src/terark/zbs/dict_zip_blob_store.hpp#L17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zhuanlan.zhihu.com/p/498477520" TargetMode="Externa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zhuanlan.zhihu.com/p/601448423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zhuanlan.zhihu.com/p/557592321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zhuanlan.zhihu.com/p/551087411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9762955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606551943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zhuanlan.zhihu.com/p/626127423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pling/rockside/wiki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cc.gnu.org/onlinedocs/gcc/Bound-member-functions.htm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4" Type="http://schemas.openxmlformats.org/officeDocument/2006/relationships/chart" Target="../charts/char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14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topling.cn/monitor/" TargetMode="External"/><Relationship Id="rId7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gif"/><Relationship Id="rId5" Type="http://schemas.openxmlformats.org/officeDocument/2006/relationships/hyperlink" Target="http://mytopling-demo.aliyun.db.topling.cn:8000/" TargetMode="External"/><Relationship Id="rId4" Type="http://schemas.openxmlformats.org/officeDocument/2006/relationships/hyperlink" Target="http://mytopling-demo.aliyun.db.topling.cn:3000/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zhuanlan.zhihu.com/p/601448423" TargetMode="External"/><Relationship Id="rId13" Type="http://schemas.openxmlformats.org/officeDocument/2006/relationships/hyperlink" Target="https://zhuanlan.zhihu.com/p/606551943" TargetMode="External"/><Relationship Id="rId3" Type="http://schemas.openxmlformats.org/officeDocument/2006/relationships/hyperlink" Target="https://github.com/topling/topling-dcompact/blob/main/README-zh_CN.md" TargetMode="External"/><Relationship Id="rId7" Type="http://schemas.openxmlformats.org/officeDocument/2006/relationships/hyperlink" Target="https://zhuanlan.zhihu.com/p/498477520" TargetMode="External"/><Relationship Id="rId12" Type="http://schemas.openxmlformats.org/officeDocument/2006/relationships/hyperlink" Target="https://zhuanlan.zhihu.com/p/551087411" TargetMode="External"/><Relationship Id="rId2" Type="http://schemas.openxmlformats.org/officeDocument/2006/relationships/hyperlink" Target="https://github.com/topling/rockside/wiki" TargetMode="External"/><Relationship Id="rId16" Type="http://schemas.openxmlformats.org/officeDocument/2006/relationships/hyperlink" Target="https://doc.weixin.qq.com/doc/w3_ABUAogZsABkYIE64zDNRa0izBrDEE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zhuanlan.zhihu.com/p/607867148" TargetMode="External"/><Relationship Id="rId11" Type="http://schemas.openxmlformats.org/officeDocument/2006/relationships/hyperlink" Target="https://zhuanlan.zhihu.com/p/499138254" TargetMode="External"/><Relationship Id="rId5" Type="http://schemas.openxmlformats.org/officeDocument/2006/relationships/hyperlink" Target="https://github.com/topling/rockside/wiki/ToplingZipTable" TargetMode="External"/><Relationship Id="rId15" Type="http://schemas.openxmlformats.org/officeDocument/2006/relationships/hyperlink" Target="https://zhuanlan.zhihu.com/p/616344146" TargetMode="External"/><Relationship Id="rId10" Type="http://schemas.openxmlformats.org/officeDocument/2006/relationships/hyperlink" Target="https://zhuanlan.zhihu.com/p/560918685" TargetMode="External"/><Relationship Id="rId4" Type="http://schemas.openxmlformats.org/officeDocument/2006/relationships/hyperlink" Target="https://github.com/topling/cspp-memtable#readme" TargetMode="External"/><Relationship Id="rId9" Type="http://schemas.openxmlformats.org/officeDocument/2006/relationships/hyperlink" Target="https://zhuanlan.zhihu.com/p/557592321" TargetMode="External"/><Relationship Id="rId14" Type="http://schemas.openxmlformats.org/officeDocument/2006/relationships/hyperlink" Target="https://zhuanlan.zhihu.com/p/626127423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pling/topling-dcompact/blob/main/README-zh_CN.m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9985B0-A38B-49D7-B811-F0F7E5E068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ToplingDB Architecture</a:t>
            </a:r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25E0E4-0FD0-4BA7-802B-10FD2C5ED3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zh-CN" altLang="en-US" dirty="0"/>
              <a:t>雷鹏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peng@topling.cn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https://topling.cn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18805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7AD5C2E-1D02-4055-956F-9700827545E4}"/>
              </a:ext>
            </a:extLst>
          </p:cNvPr>
          <p:cNvCxnSpPr>
            <a:cxnSpLocks/>
          </p:cNvCxnSpPr>
          <p:nvPr/>
        </p:nvCxnSpPr>
        <p:spPr>
          <a:xfrm>
            <a:off x="863709" y="2071756"/>
            <a:ext cx="10206274" cy="0"/>
          </a:xfrm>
          <a:prstGeom prst="line">
            <a:avLst/>
          </a:prstGeom>
          <a:ln w="12700">
            <a:solidFill>
              <a:srgbClr val="004F8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790504B-026F-4CB4-B4F4-7F8208521A7B}"/>
              </a:ext>
            </a:extLst>
          </p:cNvPr>
          <p:cNvCxnSpPr>
            <a:cxnSpLocks/>
          </p:cNvCxnSpPr>
          <p:nvPr/>
        </p:nvCxnSpPr>
        <p:spPr>
          <a:xfrm>
            <a:off x="112644" y="2785165"/>
            <a:ext cx="11613321" cy="0"/>
          </a:xfrm>
          <a:prstGeom prst="line">
            <a:avLst/>
          </a:prstGeom>
          <a:ln w="12700">
            <a:solidFill>
              <a:srgbClr val="843C0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651;p37"/>
          <p:cNvSpPr txBox="1">
            <a:spLocks noGrp="1"/>
          </p:cNvSpPr>
          <p:nvPr>
            <p:ph type="title"/>
          </p:nvPr>
        </p:nvSpPr>
        <p:spPr>
          <a:xfrm>
            <a:off x="172202" y="285153"/>
            <a:ext cx="2795026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CN" sz="2400" dirty="0"/>
              <a:t>Topling </a:t>
            </a:r>
            <a:r>
              <a:rPr lang="zh-CN" altLang="en-US" sz="2400" dirty="0"/>
              <a:t>云原生架构</a:t>
            </a:r>
            <a:endParaRPr sz="2400" dirty="0"/>
          </a:p>
        </p:txBody>
      </p:sp>
      <p:sp>
        <p:nvSpPr>
          <p:cNvPr id="113" name="矩形: 圆角 101">
            <a:extLst>
              <a:ext uri="{FF2B5EF4-FFF2-40B4-BE49-F238E27FC236}">
                <a16:creationId xmlns:a16="http://schemas.microsoft.com/office/drawing/2014/main" id="{D5B1B9D3-D5AC-4FD4-8ABA-8056880A07A3}"/>
              </a:ext>
            </a:extLst>
          </p:cNvPr>
          <p:cNvSpPr/>
          <p:nvPr/>
        </p:nvSpPr>
        <p:spPr>
          <a:xfrm>
            <a:off x="1620276" y="3753426"/>
            <a:ext cx="9958483" cy="159644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49978833-C966-4BB3-8470-9D2F87238510}"/>
              </a:ext>
            </a:extLst>
          </p:cNvPr>
          <p:cNvGrpSpPr/>
          <p:nvPr/>
        </p:nvGrpSpPr>
        <p:grpSpPr>
          <a:xfrm>
            <a:off x="1825062" y="3929353"/>
            <a:ext cx="9556304" cy="360000"/>
            <a:chOff x="1098275" y="4893366"/>
            <a:chExt cx="9848754" cy="360000"/>
          </a:xfrm>
          <a:solidFill>
            <a:srgbClr val="007A37"/>
          </a:solidFill>
        </p:grpSpPr>
        <p:sp>
          <p:nvSpPr>
            <p:cNvPr id="134" name="矩形: 圆角 34">
              <a:extLst>
                <a:ext uri="{FF2B5EF4-FFF2-40B4-BE49-F238E27FC236}">
                  <a16:creationId xmlns:a16="http://schemas.microsoft.com/office/drawing/2014/main" id="{DC35672E-7C3C-4D07-9E6F-599BB0375CCF}"/>
                </a:ext>
              </a:extLst>
            </p:cNvPr>
            <p:cNvSpPr/>
            <p:nvPr/>
          </p:nvSpPr>
          <p:spPr>
            <a:xfrm>
              <a:off x="1098275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5" name="矩形: 圆角 103">
              <a:extLst>
                <a:ext uri="{FF2B5EF4-FFF2-40B4-BE49-F238E27FC236}">
                  <a16:creationId xmlns:a16="http://schemas.microsoft.com/office/drawing/2014/main" id="{3BC771C3-89B6-4878-897D-63A563CB9BA3}"/>
                </a:ext>
              </a:extLst>
            </p:cNvPr>
            <p:cNvSpPr/>
            <p:nvPr/>
          </p:nvSpPr>
          <p:spPr>
            <a:xfrm>
              <a:off x="2127781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6" name="矩形: 圆角 104">
              <a:extLst>
                <a:ext uri="{FF2B5EF4-FFF2-40B4-BE49-F238E27FC236}">
                  <a16:creationId xmlns:a16="http://schemas.microsoft.com/office/drawing/2014/main" id="{8250AB29-F026-43F9-838E-CB194D899FEB}"/>
                </a:ext>
              </a:extLst>
            </p:cNvPr>
            <p:cNvSpPr/>
            <p:nvPr/>
          </p:nvSpPr>
          <p:spPr>
            <a:xfrm>
              <a:off x="3157287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7" name="矩形: 圆角 105">
              <a:extLst>
                <a:ext uri="{FF2B5EF4-FFF2-40B4-BE49-F238E27FC236}">
                  <a16:creationId xmlns:a16="http://schemas.microsoft.com/office/drawing/2014/main" id="{B2CD20D9-EB26-4009-B1B9-94829B369DA9}"/>
                </a:ext>
              </a:extLst>
            </p:cNvPr>
            <p:cNvSpPr/>
            <p:nvPr/>
          </p:nvSpPr>
          <p:spPr>
            <a:xfrm>
              <a:off x="4186793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8" name="矩形: 圆角 106">
              <a:extLst>
                <a:ext uri="{FF2B5EF4-FFF2-40B4-BE49-F238E27FC236}">
                  <a16:creationId xmlns:a16="http://schemas.microsoft.com/office/drawing/2014/main" id="{A2D2BB8C-83AB-4D5C-A807-9F947A54DFC9}"/>
                </a:ext>
              </a:extLst>
            </p:cNvPr>
            <p:cNvSpPr/>
            <p:nvPr/>
          </p:nvSpPr>
          <p:spPr>
            <a:xfrm>
              <a:off x="5216299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9" name="矩形: 圆角 107">
              <a:extLst>
                <a:ext uri="{FF2B5EF4-FFF2-40B4-BE49-F238E27FC236}">
                  <a16:creationId xmlns:a16="http://schemas.microsoft.com/office/drawing/2014/main" id="{D4C0F4EB-063D-480A-9B09-B291BA7E11BE}"/>
                </a:ext>
              </a:extLst>
            </p:cNvPr>
            <p:cNvSpPr/>
            <p:nvPr/>
          </p:nvSpPr>
          <p:spPr>
            <a:xfrm>
              <a:off x="6245805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0" name="矩形: 圆角 108">
              <a:extLst>
                <a:ext uri="{FF2B5EF4-FFF2-40B4-BE49-F238E27FC236}">
                  <a16:creationId xmlns:a16="http://schemas.microsoft.com/office/drawing/2014/main" id="{3BDBF114-DD3D-41A0-8355-E4DE5311B08C}"/>
                </a:ext>
              </a:extLst>
            </p:cNvPr>
            <p:cNvSpPr/>
            <p:nvPr/>
          </p:nvSpPr>
          <p:spPr>
            <a:xfrm>
              <a:off x="7275311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1" name="矩形: 圆角 109">
              <a:extLst>
                <a:ext uri="{FF2B5EF4-FFF2-40B4-BE49-F238E27FC236}">
                  <a16:creationId xmlns:a16="http://schemas.microsoft.com/office/drawing/2014/main" id="{4133EA33-ABF2-4C8C-8F55-3D227467C216}"/>
                </a:ext>
              </a:extLst>
            </p:cNvPr>
            <p:cNvSpPr/>
            <p:nvPr/>
          </p:nvSpPr>
          <p:spPr>
            <a:xfrm>
              <a:off x="8304817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2" name="矩形: 圆角 110">
              <a:extLst>
                <a:ext uri="{FF2B5EF4-FFF2-40B4-BE49-F238E27FC236}">
                  <a16:creationId xmlns:a16="http://schemas.microsoft.com/office/drawing/2014/main" id="{3AA323E8-F4AF-49FB-8844-C980C02056EE}"/>
                </a:ext>
              </a:extLst>
            </p:cNvPr>
            <p:cNvSpPr/>
            <p:nvPr/>
          </p:nvSpPr>
          <p:spPr>
            <a:xfrm>
              <a:off x="9334323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3" name="矩形: 圆角 111">
              <a:extLst>
                <a:ext uri="{FF2B5EF4-FFF2-40B4-BE49-F238E27FC236}">
                  <a16:creationId xmlns:a16="http://schemas.microsoft.com/office/drawing/2014/main" id="{199996E9-B922-4751-96C1-2EDBC6835A3B}"/>
                </a:ext>
              </a:extLst>
            </p:cNvPr>
            <p:cNvSpPr/>
            <p:nvPr/>
          </p:nvSpPr>
          <p:spPr>
            <a:xfrm>
              <a:off x="10363829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DD8880B4-5121-4819-9150-6F6456914612}"/>
              </a:ext>
            </a:extLst>
          </p:cNvPr>
          <p:cNvGrpSpPr/>
          <p:nvPr/>
        </p:nvGrpSpPr>
        <p:grpSpPr>
          <a:xfrm>
            <a:off x="1825062" y="4838848"/>
            <a:ext cx="9556304" cy="360000"/>
            <a:chOff x="1098275" y="4893366"/>
            <a:chExt cx="9848754" cy="360000"/>
          </a:xfrm>
          <a:solidFill>
            <a:srgbClr val="007A37"/>
          </a:solidFill>
        </p:grpSpPr>
        <p:sp>
          <p:nvSpPr>
            <p:cNvPr id="124" name="矩形: 圆角 123">
              <a:extLst>
                <a:ext uri="{FF2B5EF4-FFF2-40B4-BE49-F238E27FC236}">
                  <a16:creationId xmlns:a16="http://schemas.microsoft.com/office/drawing/2014/main" id="{758E148C-CCEC-4BC3-B49D-7D63192FC2E1}"/>
                </a:ext>
              </a:extLst>
            </p:cNvPr>
            <p:cNvSpPr/>
            <p:nvPr/>
          </p:nvSpPr>
          <p:spPr>
            <a:xfrm>
              <a:off x="1098275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25" name="矩形: 圆角 124">
              <a:extLst>
                <a:ext uri="{FF2B5EF4-FFF2-40B4-BE49-F238E27FC236}">
                  <a16:creationId xmlns:a16="http://schemas.microsoft.com/office/drawing/2014/main" id="{216ECA56-275B-49EE-8EDD-5E1DD055A1F1}"/>
                </a:ext>
              </a:extLst>
            </p:cNvPr>
            <p:cNvSpPr/>
            <p:nvPr/>
          </p:nvSpPr>
          <p:spPr>
            <a:xfrm>
              <a:off x="2127781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26" name="矩形: 圆角 125">
              <a:extLst>
                <a:ext uri="{FF2B5EF4-FFF2-40B4-BE49-F238E27FC236}">
                  <a16:creationId xmlns:a16="http://schemas.microsoft.com/office/drawing/2014/main" id="{76234257-C3B9-4B42-A102-3BC113E8E75E}"/>
                </a:ext>
              </a:extLst>
            </p:cNvPr>
            <p:cNvSpPr/>
            <p:nvPr/>
          </p:nvSpPr>
          <p:spPr>
            <a:xfrm>
              <a:off x="3157287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27" name="矩形: 圆角 126">
              <a:extLst>
                <a:ext uri="{FF2B5EF4-FFF2-40B4-BE49-F238E27FC236}">
                  <a16:creationId xmlns:a16="http://schemas.microsoft.com/office/drawing/2014/main" id="{E23592AA-C739-47F1-803C-7ED754F918C6}"/>
                </a:ext>
              </a:extLst>
            </p:cNvPr>
            <p:cNvSpPr/>
            <p:nvPr/>
          </p:nvSpPr>
          <p:spPr>
            <a:xfrm>
              <a:off x="4186793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28" name="矩形: 圆角 127">
              <a:extLst>
                <a:ext uri="{FF2B5EF4-FFF2-40B4-BE49-F238E27FC236}">
                  <a16:creationId xmlns:a16="http://schemas.microsoft.com/office/drawing/2014/main" id="{917F04E8-DE33-4B40-9F76-19C56D250141}"/>
                </a:ext>
              </a:extLst>
            </p:cNvPr>
            <p:cNvSpPr/>
            <p:nvPr/>
          </p:nvSpPr>
          <p:spPr>
            <a:xfrm>
              <a:off x="5216299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29" name="矩形: 圆角 128">
              <a:extLst>
                <a:ext uri="{FF2B5EF4-FFF2-40B4-BE49-F238E27FC236}">
                  <a16:creationId xmlns:a16="http://schemas.microsoft.com/office/drawing/2014/main" id="{ADBD7061-27E4-4430-846B-95EFD2733FB8}"/>
                </a:ext>
              </a:extLst>
            </p:cNvPr>
            <p:cNvSpPr/>
            <p:nvPr/>
          </p:nvSpPr>
          <p:spPr>
            <a:xfrm>
              <a:off x="6245805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0" name="矩形: 圆角 129">
              <a:extLst>
                <a:ext uri="{FF2B5EF4-FFF2-40B4-BE49-F238E27FC236}">
                  <a16:creationId xmlns:a16="http://schemas.microsoft.com/office/drawing/2014/main" id="{2B5E1ABD-C629-4039-BF8C-F94B8DFD971A}"/>
                </a:ext>
              </a:extLst>
            </p:cNvPr>
            <p:cNvSpPr/>
            <p:nvPr/>
          </p:nvSpPr>
          <p:spPr>
            <a:xfrm>
              <a:off x="7275311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1" name="矩形: 圆角 130">
              <a:extLst>
                <a:ext uri="{FF2B5EF4-FFF2-40B4-BE49-F238E27FC236}">
                  <a16:creationId xmlns:a16="http://schemas.microsoft.com/office/drawing/2014/main" id="{DF10E10E-CC41-467B-B209-E8C742B7CE52}"/>
                </a:ext>
              </a:extLst>
            </p:cNvPr>
            <p:cNvSpPr/>
            <p:nvPr/>
          </p:nvSpPr>
          <p:spPr>
            <a:xfrm>
              <a:off x="8304817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2" name="矩形: 圆角 131">
              <a:extLst>
                <a:ext uri="{FF2B5EF4-FFF2-40B4-BE49-F238E27FC236}">
                  <a16:creationId xmlns:a16="http://schemas.microsoft.com/office/drawing/2014/main" id="{2333BF9F-4A8A-4780-9F8D-F50814CF464D}"/>
                </a:ext>
              </a:extLst>
            </p:cNvPr>
            <p:cNvSpPr/>
            <p:nvPr/>
          </p:nvSpPr>
          <p:spPr>
            <a:xfrm>
              <a:off x="9334323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3" name="矩形: 圆角 132">
              <a:extLst>
                <a:ext uri="{FF2B5EF4-FFF2-40B4-BE49-F238E27FC236}">
                  <a16:creationId xmlns:a16="http://schemas.microsoft.com/office/drawing/2014/main" id="{10AD22BC-F513-4ADF-BF73-3A5DE58C41EF}"/>
                </a:ext>
              </a:extLst>
            </p:cNvPr>
            <p:cNvSpPr/>
            <p:nvPr/>
          </p:nvSpPr>
          <p:spPr>
            <a:xfrm>
              <a:off x="10363829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18" name="矩形: 圆角 134">
            <a:extLst>
              <a:ext uri="{FF2B5EF4-FFF2-40B4-BE49-F238E27FC236}">
                <a16:creationId xmlns:a16="http://schemas.microsoft.com/office/drawing/2014/main" id="{15549AF3-D95F-409C-AD2D-53DF7F5146FA}"/>
              </a:ext>
            </a:extLst>
          </p:cNvPr>
          <p:cNvSpPr/>
          <p:nvPr/>
        </p:nvSpPr>
        <p:spPr>
          <a:xfrm>
            <a:off x="1825062" y="4384100"/>
            <a:ext cx="565882" cy="360000"/>
          </a:xfrm>
          <a:prstGeom prst="roundRect">
            <a:avLst/>
          </a:prstGeom>
          <a:solidFill>
            <a:srgbClr val="007A3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9" name="矩形: 圆角 135">
            <a:extLst>
              <a:ext uri="{FF2B5EF4-FFF2-40B4-BE49-F238E27FC236}">
                <a16:creationId xmlns:a16="http://schemas.microsoft.com/office/drawing/2014/main" id="{08C75A3A-79C6-41ED-85FF-44B3AF74E6F0}"/>
              </a:ext>
            </a:extLst>
          </p:cNvPr>
          <p:cNvSpPr/>
          <p:nvPr/>
        </p:nvSpPr>
        <p:spPr>
          <a:xfrm>
            <a:off x="2823998" y="4384100"/>
            <a:ext cx="565882" cy="360000"/>
          </a:xfrm>
          <a:prstGeom prst="roundRect">
            <a:avLst/>
          </a:prstGeom>
          <a:solidFill>
            <a:srgbClr val="007A3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0" name="矩形: 圆角 136">
            <a:extLst>
              <a:ext uri="{FF2B5EF4-FFF2-40B4-BE49-F238E27FC236}">
                <a16:creationId xmlns:a16="http://schemas.microsoft.com/office/drawing/2014/main" id="{05BAC72D-78C8-4DEF-A506-6D09791B7A5C}"/>
              </a:ext>
            </a:extLst>
          </p:cNvPr>
          <p:cNvSpPr/>
          <p:nvPr/>
        </p:nvSpPr>
        <p:spPr>
          <a:xfrm>
            <a:off x="3822933" y="4384100"/>
            <a:ext cx="565882" cy="360000"/>
          </a:xfrm>
          <a:prstGeom prst="roundRect">
            <a:avLst/>
          </a:prstGeom>
          <a:solidFill>
            <a:srgbClr val="007A3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1" name="矩形: 圆角 141">
            <a:extLst>
              <a:ext uri="{FF2B5EF4-FFF2-40B4-BE49-F238E27FC236}">
                <a16:creationId xmlns:a16="http://schemas.microsoft.com/office/drawing/2014/main" id="{A6CFEF2C-B328-4A7F-BE26-1332670857B0}"/>
              </a:ext>
            </a:extLst>
          </p:cNvPr>
          <p:cNvSpPr/>
          <p:nvPr/>
        </p:nvSpPr>
        <p:spPr>
          <a:xfrm>
            <a:off x="8817612" y="4384100"/>
            <a:ext cx="565882" cy="360000"/>
          </a:xfrm>
          <a:prstGeom prst="roundRect">
            <a:avLst/>
          </a:prstGeom>
          <a:solidFill>
            <a:srgbClr val="007A3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2" name="矩形: 圆角 142">
            <a:extLst>
              <a:ext uri="{FF2B5EF4-FFF2-40B4-BE49-F238E27FC236}">
                <a16:creationId xmlns:a16="http://schemas.microsoft.com/office/drawing/2014/main" id="{589625FF-05F1-4100-BF5A-3773E72AEC01}"/>
              </a:ext>
            </a:extLst>
          </p:cNvPr>
          <p:cNvSpPr/>
          <p:nvPr/>
        </p:nvSpPr>
        <p:spPr>
          <a:xfrm>
            <a:off x="9816548" y="4384100"/>
            <a:ext cx="565882" cy="360000"/>
          </a:xfrm>
          <a:prstGeom prst="roundRect">
            <a:avLst/>
          </a:prstGeom>
          <a:solidFill>
            <a:srgbClr val="007A3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3" name="矩形: 圆角 143">
            <a:extLst>
              <a:ext uri="{FF2B5EF4-FFF2-40B4-BE49-F238E27FC236}">
                <a16:creationId xmlns:a16="http://schemas.microsoft.com/office/drawing/2014/main" id="{D4CE576C-9946-4305-BC5D-47190334E27A}"/>
              </a:ext>
            </a:extLst>
          </p:cNvPr>
          <p:cNvSpPr/>
          <p:nvPr/>
        </p:nvSpPr>
        <p:spPr>
          <a:xfrm>
            <a:off x="10815484" y="4384100"/>
            <a:ext cx="565882" cy="360000"/>
          </a:xfrm>
          <a:prstGeom prst="roundRect">
            <a:avLst/>
          </a:prstGeom>
          <a:solidFill>
            <a:srgbClr val="007A3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5" name="矩形: 圆角 4">
            <a:extLst>
              <a:ext uri="{FF2B5EF4-FFF2-40B4-BE49-F238E27FC236}">
                <a16:creationId xmlns:a16="http://schemas.microsoft.com/office/drawing/2014/main" id="{710676AA-DB4E-42FD-80B4-ED637AA94D66}"/>
              </a:ext>
            </a:extLst>
          </p:cNvPr>
          <p:cNvSpPr/>
          <p:nvPr/>
        </p:nvSpPr>
        <p:spPr>
          <a:xfrm>
            <a:off x="2219138" y="1215792"/>
            <a:ext cx="1454883" cy="630812"/>
          </a:xfrm>
          <a:prstGeom prst="roundRect">
            <a:avLst/>
          </a:prstGeom>
          <a:solidFill>
            <a:srgbClr val="004F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DB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实例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1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6" name="矩形: 圆角 10">
            <a:extLst>
              <a:ext uri="{FF2B5EF4-FFF2-40B4-BE49-F238E27FC236}">
                <a16:creationId xmlns:a16="http://schemas.microsoft.com/office/drawing/2014/main" id="{68601545-5565-44BE-ADEC-6C15C145CDAC}"/>
              </a:ext>
            </a:extLst>
          </p:cNvPr>
          <p:cNvSpPr/>
          <p:nvPr/>
        </p:nvSpPr>
        <p:spPr>
          <a:xfrm>
            <a:off x="2219138" y="2485870"/>
            <a:ext cx="1454883" cy="579867"/>
          </a:xfrm>
          <a:prstGeom prst="roundRect">
            <a:avLst/>
          </a:prstGeom>
          <a:solidFill>
            <a:srgbClr val="ED7D31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共享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存储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1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7" name="箭头: 下 27">
            <a:extLst>
              <a:ext uri="{FF2B5EF4-FFF2-40B4-BE49-F238E27FC236}">
                <a16:creationId xmlns:a16="http://schemas.microsoft.com/office/drawing/2014/main" id="{20CEAA6C-5C53-4CF4-9595-E617D2A390EB}"/>
              </a:ext>
            </a:extLst>
          </p:cNvPr>
          <p:cNvSpPr/>
          <p:nvPr/>
        </p:nvSpPr>
        <p:spPr>
          <a:xfrm>
            <a:off x="2794517" y="1950237"/>
            <a:ext cx="304125" cy="432000"/>
          </a:xfrm>
          <a:prstGeom prst="downArrow">
            <a:avLst/>
          </a:prstGeom>
          <a:solidFill>
            <a:srgbClr val="004F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8" name="箭头: 上 144">
            <a:extLst>
              <a:ext uri="{FF2B5EF4-FFF2-40B4-BE49-F238E27FC236}">
                <a16:creationId xmlns:a16="http://schemas.microsoft.com/office/drawing/2014/main" id="{F19BD707-0518-4677-8F57-622677C5CB29}"/>
              </a:ext>
            </a:extLst>
          </p:cNvPr>
          <p:cNvSpPr/>
          <p:nvPr/>
        </p:nvSpPr>
        <p:spPr>
          <a:xfrm>
            <a:off x="2794517" y="3152007"/>
            <a:ext cx="304125" cy="432000"/>
          </a:xfrm>
          <a:prstGeom prst="upArrow">
            <a:avLst/>
          </a:prstGeom>
          <a:solidFill>
            <a:srgbClr val="007A3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1" name="矩形: 圆角 18">
            <a:extLst>
              <a:ext uri="{FF2B5EF4-FFF2-40B4-BE49-F238E27FC236}">
                <a16:creationId xmlns:a16="http://schemas.microsoft.com/office/drawing/2014/main" id="{F5812448-BE5E-4C10-875D-C1B7F5259F2B}"/>
              </a:ext>
            </a:extLst>
          </p:cNvPr>
          <p:cNvSpPr/>
          <p:nvPr/>
        </p:nvSpPr>
        <p:spPr>
          <a:xfrm>
            <a:off x="4053791" y="1215792"/>
            <a:ext cx="1454883" cy="630812"/>
          </a:xfrm>
          <a:prstGeom prst="roundRect">
            <a:avLst/>
          </a:prstGeom>
          <a:solidFill>
            <a:srgbClr val="004F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DB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实例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2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2" name="箭头: 下 65">
            <a:extLst>
              <a:ext uri="{FF2B5EF4-FFF2-40B4-BE49-F238E27FC236}">
                <a16:creationId xmlns:a16="http://schemas.microsoft.com/office/drawing/2014/main" id="{4A8E118E-2961-4A60-9FDC-E96D77DD4411}"/>
              </a:ext>
            </a:extLst>
          </p:cNvPr>
          <p:cNvSpPr/>
          <p:nvPr/>
        </p:nvSpPr>
        <p:spPr>
          <a:xfrm>
            <a:off x="4629170" y="1950237"/>
            <a:ext cx="304125" cy="432000"/>
          </a:xfrm>
          <a:prstGeom prst="downArrow">
            <a:avLst/>
          </a:prstGeom>
          <a:solidFill>
            <a:srgbClr val="004F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3" name="箭头: 上 145">
            <a:extLst>
              <a:ext uri="{FF2B5EF4-FFF2-40B4-BE49-F238E27FC236}">
                <a16:creationId xmlns:a16="http://schemas.microsoft.com/office/drawing/2014/main" id="{DEBE638C-E76A-4320-8A35-D87B87535887}"/>
              </a:ext>
            </a:extLst>
          </p:cNvPr>
          <p:cNvSpPr/>
          <p:nvPr/>
        </p:nvSpPr>
        <p:spPr>
          <a:xfrm>
            <a:off x="4629170" y="3152007"/>
            <a:ext cx="304125" cy="432000"/>
          </a:xfrm>
          <a:prstGeom prst="upArrow">
            <a:avLst/>
          </a:prstGeom>
          <a:solidFill>
            <a:srgbClr val="007A3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4" name="矩形: 圆角 10">
            <a:extLst>
              <a:ext uri="{FF2B5EF4-FFF2-40B4-BE49-F238E27FC236}">
                <a16:creationId xmlns:a16="http://schemas.microsoft.com/office/drawing/2014/main" id="{41F07889-16F5-4534-A5E4-C983A2CD8142}"/>
              </a:ext>
            </a:extLst>
          </p:cNvPr>
          <p:cNvSpPr/>
          <p:nvPr/>
        </p:nvSpPr>
        <p:spPr>
          <a:xfrm>
            <a:off x="4053791" y="2483616"/>
            <a:ext cx="1454883" cy="579867"/>
          </a:xfrm>
          <a:prstGeom prst="roundRect">
            <a:avLst/>
          </a:prstGeom>
          <a:solidFill>
            <a:srgbClr val="ED7D31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共享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存储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2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6" name="矩形: 圆角 19">
            <a:extLst>
              <a:ext uri="{FF2B5EF4-FFF2-40B4-BE49-F238E27FC236}">
                <a16:creationId xmlns:a16="http://schemas.microsoft.com/office/drawing/2014/main" id="{69001828-882B-4800-923D-4122C1A22FD6}"/>
              </a:ext>
            </a:extLst>
          </p:cNvPr>
          <p:cNvSpPr/>
          <p:nvPr/>
        </p:nvSpPr>
        <p:spPr>
          <a:xfrm>
            <a:off x="5888446" y="1215792"/>
            <a:ext cx="1454883" cy="630812"/>
          </a:xfrm>
          <a:prstGeom prst="roundRect">
            <a:avLst/>
          </a:prstGeom>
          <a:solidFill>
            <a:srgbClr val="004F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DB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实例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3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7" name="箭头: 下 66">
            <a:extLst>
              <a:ext uri="{FF2B5EF4-FFF2-40B4-BE49-F238E27FC236}">
                <a16:creationId xmlns:a16="http://schemas.microsoft.com/office/drawing/2014/main" id="{E5A6D890-74E0-403B-A6FF-9C255A2B737E}"/>
              </a:ext>
            </a:extLst>
          </p:cNvPr>
          <p:cNvSpPr/>
          <p:nvPr/>
        </p:nvSpPr>
        <p:spPr>
          <a:xfrm>
            <a:off x="6463825" y="1950237"/>
            <a:ext cx="304125" cy="432000"/>
          </a:xfrm>
          <a:prstGeom prst="downArrow">
            <a:avLst/>
          </a:prstGeom>
          <a:solidFill>
            <a:srgbClr val="004F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8" name="箭头: 上 146">
            <a:extLst>
              <a:ext uri="{FF2B5EF4-FFF2-40B4-BE49-F238E27FC236}">
                <a16:creationId xmlns:a16="http://schemas.microsoft.com/office/drawing/2014/main" id="{702207B2-B188-405B-A975-BB899864FDCC}"/>
              </a:ext>
            </a:extLst>
          </p:cNvPr>
          <p:cNvSpPr/>
          <p:nvPr/>
        </p:nvSpPr>
        <p:spPr>
          <a:xfrm>
            <a:off x="6463825" y="3152007"/>
            <a:ext cx="304125" cy="432000"/>
          </a:xfrm>
          <a:prstGeom prst="upArrow">
            <a:avLst/>
          </a:prstGeom>
          <a:solidFill>
            <a:srgbClr val="007A3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9" name="矩形: 圆角 10">
            <a:extLst>
              <a:ext uri="{FF2B5EF4-FFF2-40B4-BE49-F238E27FC236}">
                <a16:creationId xmlns:a16="http://schemas.microsoft.com/office/drawing/2014/main" id="{E69CDDC2-33B6-4E77-BCC6-CA69EFF681A4}"/>
              </a:ext>
            </a:extLst>
          </p:cNvPr>
          <p:cNvSpPr/>
          <p:nvPr/>
        </p:nvSpPr>
        <p:spPr>
          <a:xfrm>
            <a:off x="5888446" y="2485870"/>
            <a:ext cx="1454883" cy="579867"/>
          </a:xfrm>
          <a:prstGeom prst="roundRect">
            <a:avLst/>
          </a:prstGeom>
          <a:solidFill>
            <a:srgbClr val="ED7D31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共享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存储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3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1" name="矩形: 圆角 21">
            <a:extLst>
              <a:ext uri="{FF2B5EF4-FFF2-40B4-BE49-F238E27FC236}">
                <a16:creationId xmlns:a16="http://schemas.microsoft.com/office/drawing/2014/main" id="{70E54755-F42B-451B-9F52-206447E2C800}"/>
              </a:ext>
            </a:extLst>
          </p:cNvPr>
          <p:cNvSpPr/>
          <p:nvPr/>
        </p:nvSpPr>
        <p:spPr>
          <a:xfrm>
            <a:off x="7723100" y="1215790"/>
            <a:ext cx="1454883" cy="630813"/>
          </a:xfrm>
          <a:prstGeom prst="roundRect">
            <a:avLst/>
          </a:prstGeom>
          <a:solidFill>
            <a:srgbClr val="004F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DB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实例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4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2" name="箭头: 下 67">
            <a:extLst>
              <a:ext uri="{FF2B5EF4-FFF2-40B4-BE49-F238E27FC236}">
                <a16:creationId xmlns:a16="http://schemas.microsoft.com/office/drawing/2014/main" id="{2BB6CE26-F684-4B16-B6D1-135F6D62690B}"/>
              </a:ext>
            </a:extLst>
          </p:cNvPr>
          <p:cNvSpPr/>
          <p:nvPr/>
        </p:nvSpPr>
        <p:spPr>
          <a:xfrm>
            <a:off x="8298479" y="1950237"/>
            <a:ext cx="304125" cy="432000"/>
          </a:xfrm>
          <a:prstGeom prst="downArrow">
            <a:avLst/>
          </a:prstGeom>
          <a:solidFill>
            <a:srgbClr val="004F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3" name="箭头: 上 147">
            <a:extLst>
              <a:ext uri="{FF2B5EF4-FFF2-40B4-BE49-F238E27FC236}">
                <a16:creationId xmlns:a16="http://schemas.microsoft.com/office/drawing/2014/main" id="{690FED80-267B-4B5B-AF7F-4853F4EE466F}"/>
              </a:ext>
            </a:extLst>
          </p:cNvPr>
          <p:cNvSpPr/>
          <p:nvPr/>
        </p:nvSpPr>
        <p:spPr>
          <a:xfrm>
            <a:off x="8298479" y="3152007"/>
            <a:ext cx="304125" cy="432000"/>
          </a:xfrm>
          <a:prstGeom prst="upArrow">
            <a:avLst/>
          </a:prstGeom>
          <a:solidFill>
            <a:srgbClr val="007A3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4" name="矩形: 圆角 10">
            <a:extLst>
              <a:ext uri="{FF2B5EF4-FFF2-40B4-BE49-F238E27FC236}">
                <a16:creationId xmlns:a16="http://schemas.microsoft.com/office/drawing/2014/main" id="{383C8E00-9F5F-4786-9B16-744762F4205A}"/>
              </a:ext>
            </a:extLst>
          </p:cNvPr>
          <p:cNvSpPr/>
          <p:nvPr/>
        </p:nvSpPr>
        <p:spPr>
          <a:xfrm>
            <a:off x="7723100" y="2481443"/>
            <a:ext cx="1454883" cy="579867"/>
          </a:xfrm>
          <a:prstGeom prst="roundRect">
            <a:avLst/>
          </a:prstGeom>
          <a:solidFill>
            <a:srgbClr val="ED7D31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共享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存储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4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6" name="矩形: 圆角 22">
            <a:extLst>
              <a:ext uri="{FF2B5EF4-FFF2-40B4-BE49-F238E27FC236}">
                <a16:creationId xmlns:a16="http://schemas.microsoft.com/office/drawing/2014/main" id="{72B207D1-679C-4B7F-B436-FC278ACF9F98}"/>
              </a:ext>
            </a:extLst>
          </p:cNvPr>
          <p:cNvSpPr/>
          <p:nvPr/>
        </p:nvSpPr>
        <p:spPr>
          <a:xfrm>
            <a:off x="9587916" y="1216064"/>
            <a:ext cx="1454883" cy="633777"/>
          </a:xfrm>
          <a:prstGeom prst="roundRect">
            <a:avLst/>
          </a:prstGeom>
          <a:solidFill>
            <a:srgbClr val="004F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DB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实例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5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7" name="箭头: 下 68">
            <a:extLst>
              <a:ext uri="{FF2B5EF4-FFF2-40B4-BE49-F238E27FC236}">
                <a16:creationId xmlns:a16="http://schemas.microsoft.com/office/drawing/2014/main" id="{7EC45ACF-5246-431C-ADCB-D37BC543777D}"/>
              </a:ext>
            </a:extLst>
          </p:cNvPr>
          <p:cNvSpPr/>
          <p:nvPr/>
        </p:nvSpPr>
        <p:spPr>
          <a:xfrm>
            <a:off x="10163295" y="1950237"/>
            <a:ext cx="304125" cy="432000"/>
          </a:xfrm>
          <a:prstGeom prst="downArrow">
            <a:avLst/>
          </a:prstGeom>
          <a:solidFill>
            <a:srgbClr val="004F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8" name="箭头: 上 148">
            <a:extLst>
              <a:ext uri="{FF2B5EF4-FFF2-40B4-BE49-F238E27FC236}">
                <a16:creationId xmlns:a16="http://schemas.microsoft.com/office/drawing/2014/main" id="{D9613816-4204-4196-8681-BF0B1E181D75}"/>
              </a:ext>
            </a:extLst>
          </p:cNvPr>
          <p:cNvSpPr/>
          <p:nvPr/>
        </p:nvSpPr>
        <p:spPr>
          <a:xfrm>
            <a:off x="10163295" y="3152007"/>
            <a:ext cx="304125" cy="432000"/>
          </a:xfrm>
          <a:prstGeom prst="upArrow">
            <a:avLst/>
          </a:prstGeom>
          <a:solidFill>
            <a:srgbClr val="007A3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9" name="矩形: 圆角 10">
            <a:extLst>
              <a:ext uri="{FF2B5EF4-FFF2-40B4-BE49-F238E27FC236}">
                <a16:creationId xmlns:a16="http://schemas.microsoft.com/office/drawing/2014/main" id="{E1C44264-F466-4D53-A845-D01784971CB9}"/>
              </a:ext>
            </a:extLst>
          </p:cNvPr>
          <p:cNvSpPr/>
          <p:nvPr/>
        </p:nvSpPr>
        <p:spPr>
          <a:xfrm>
            <a:off x="9587916" y="2501776"/>
            <a:ext cx="1454883" cy="579867"/>
          </a:xfrm>
          <a:prstGeom prst="roundRect">
            <a:avLst/>
          </a:prstGeom>
          <a:solidFill>
            <a:srgbClr val="ED7D31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共享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存储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5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5292614" y="4397316"/>
            <a:ext cx="2464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Compact Worker Cluster</a:t>
            </a: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5E341C1-C70A-4814-AC9B-5A8535CCA76E}"/>
              </a:ext>
            </a:extLst>
          </p:cNvPr>
          <p:cNvSpPr txBox="1"/>
          <p:nvPr/>
        </p:nvSpPr>
        <p:spPr>
          <a:xfrm>
            <a:off x="553508" y="1861349"/>
            <a:ext cx="2021107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4F8A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存算分离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4F8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554D974-562E-4BCD-A81E-E783E5612105}"/>
              </a:ext>
            </a:extLst>
          </p:cNvPr>
          <p:cNvCxnSpPr>
            <a:cxnSpLocks/>
          </p:cNvCxnSpPr>
          <p:nvPr/>
        </p:nvCxnSpPr>
        <p:spPr>
          <a:xfrm flipV="1">
            <a:off x="863709" y="1215790"/>
            <a:ext cx="0" cy="4991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D656C42-4CB4-4383-A911-5B5BCED16B21}"/>
              </a:ext>
            </a:extLst>
          </p:cNvPr>
          <p:cNvCxnSpPr>
            <a:cxnSpLocks/>
          </p:cNvCxnSpPr>
          <p:nvPr/>
        </p:nvCxnSpPr>
        <p:spPr>
          <a:xfrm>
            <a:off x="850060" y="6205832"/>
            <a:ext cx="107478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9392ED4-43EF-4CAF-9483-39AC3099B4E7}"/>
              </a:ext>
            </a:extLst>
          </p:cNvPr>
          <p:cNvSpPr txBox="1"/>
          <p:nvPr/>
        </p:nvSpPr>
        <p:spPr>
          <a:xfrm>
            <a:off x="350663" y="4002160"/>
            <a:ext cx="553998" cy="2188816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任务分解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8CF9DC-3D1C-4DF5-9909-794DFBA91152}"/>
              </a:ext>
            </a:extLst>
          </p:cNvPr>
          <p:cNvSpPr txBox="1"/>
          <p:nvPr/>
        </p:nvSpPr>
        <p:spPr>
          <a:xfrm>
            <a:off x="829153" y="6167443"/>
            <a:ext cx="2861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数据分解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17F51519-DF64-4C8D-B2D2-23D3D8331A1F}"/>
              </a:ext>
            </a:extLst>
          </p:cNvPr>
          <p:cNvSpPr txBox="1"/>
          <p:nvPr/>
        </p:nvSpPr>
        <p:spPr>
          <a:xfrm>
            <a:off x="-291554" y="2544075"/>
            <a:ext cx="2314943" cy="461665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43C0C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前后分离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DF9594E-46DF-4231-ADDA-1639B5C2DFEF}"/>
              </a:ext>
            </a:extLst>
          </p:cNvPr>
          <p:cNvSpPr txBox="1"/>
          <p:nvPr/>
        </p:nvSpPr>
        <p:spPr>
          <a:xfrm>
            <a:off x="3056904" y="177316"/>
            <a:ext cx="891259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基于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F8A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数据复制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zh-CN" altLang="en-US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解决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方案：每个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DB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实例是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F8A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单个结点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4F8A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（将本地存储共享给</a:t>
            </a:r>
            <a:r>
              <a:rPr lang="zh-CN" altLang="en-US" sz="1400" b="1" dirty="0">
                <a:solidFill>
                  <a:srgbClr val="007A37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后台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A37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集群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4F8A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基于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43C0C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共享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843C0C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存储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zh-CN" altLang="en-US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解决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方案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：每个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DB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实例是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43C0C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多个结点</a:t>
            </a:r>
            <a:r>
              <a:rPr lang="zh-CN" altLang="en-US" sz="1400" dirty="0">
                <a:solidFill>
                  <a:srgbClr val="843C0C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843C0C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构成的一个共享存储副本集</a:t>
            </a:r>
            <a:r>
              <a:rPr lang="zh-CN" altLang="en-US" sz="1400" dirty="0">
                <a:solidFill>
                  <a:srgbClr val="843C0C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rgbClr val="843C0C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952081-FBA2-9622-EDDA-FA8A91830969}"/>
              </a:ext>
            </a:extLst>
          </p:cNvPr>
          <p:cNvSpPr txBox="1"/>
          <p:nvPr/>
        </p:nvSpPr>
        <p:spPr>
          <a:xfrm>
            <a:off x="3703891" y="5350788"/>
            <a:ext cx="5949247" cy="7934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>
                <a:solidFill>
                  <a:srgbClr val="007A37"/>
                </a:solidFill>
                <a:ea typeface="等线" panose="02010600030101010101" pitchFamily="2" charset="-122"/>
                <a:cs typeface="Arial" panose="020B0604020202020204" pitchFamily="34" charset="0"/>
              </a:rPr>
              <a:t>弹性伸缩，多用户多实例共享</a:t>
            </a:r>
            <a:endParaRPr lang="en-US" altLang="zh-CN" sz="1600" b="1">
              <a:solidFill>
                <a:srgbClr val="007A37"/>
              </a:solidFill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>
                <a:solidFill>
                  <a:srgbClr val="007A37"/>
                </a:solidFill>
                <a:ea typeface="等线" panose="02010600030101010101" pitchFamily="2" charset="-122"/>
                <a:cs typeface="Arial" panose="020B0604020202020204" pitchFamily="34" charset="0"/>
              </a:rPr>
              <a:t>空闲算力，价格低廉：</a:t>
            </a:r>
            <a:r>
              <a:rPr lang="en-US" altLang="zh-CN" sz="1600" b="1">
                <a:solidFill>
                  <a:srgbClr val="007A37"/>
                </a:solidFill>
                <a:ea typeface="等线" panose="02010600030101010101" pitchFamily="2" charset="-122"/>
                <a:cs typeface="Arial" panose="020B0604020202020204" pitchFamily="34" charset="0"/>
              </a:rPr>
              <a:t>Spot Instance / </a:t>
            </a:r>
            <a:r>
              <a:rPr lang="zh-CN" altLang="en-US" sz="1600" b="1">
                <a:solidFill>
                  <a:srgbClr val="007A37"/>
                </a:solidFill>
                <a:ea typeface="等线" panose="02010600030101010101" pitchFamily="2" charset="-122"/>
                <a:cs typeface="Arial" panose="020B0604020202020204" pitchFamily="34" charset="0"/>
              </a:rPr>
              <a:t>竞价实例 </a:t>
            </a:r>
            <a:r>
              <a:rPr lang="en-US" altLang="zh-CN" sz="1600" b="1">
                <a:solidFill>
                  <a:srgbClr val="007A37"/>
                </a:solidFill>
                <a:ea typeface="等线" panose="02010600030101010101" pitchFamily="2" charset="-122"/>
                <a:cs typeface="Arial" panose="020B0604020202020204" pitchFamily="34" charset="0"/>
              </a:rPr>
              <a:t>/ </a:t>
            </a:r>
            <a:r>
              <a:rPr lang="zh-CN" altLang="en-US" sz="1600" b="1">
                <a:solidFill>
                  <a:srgbClr val="007A37"/>
                </a:solidFill>
                <a:ea typeface="等线" panose="02010600030101010101" pitchFamily="2" charset="-122"/>
                <a:cs typeface="Arial" panose="020B0604020202020204" pitchFamily="34" charset="0"/>
              </a:rPr>
              <a:t>抢占实例</a:t>
            </a:r>
          </a:p>
        </p:txBody>
      </p:sp>
    </p:spTree>
    <p:extLst>
      <p:ext uri="{BB962C8B-B14F-4D97-AF65-F5344CB8AC3E}">
        <p14:creationId xmlns:p14="http://schemas.microsoft.com/office/powerpoint/2010/main" val="358217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10" grpId="0"/>
      <p:bldP spid="11" grpId="0"/>
      <p:bldP spid="8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51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altLang="zh-CN">
                <a:latin typeface="等线 Light" panose="02010600030101010101" pitchFamily="2" charset="-122"/>
                <a:ea typeface="等线 Light" panose="02010600030101010101" pitchFamily="2" charset="-122"/>
              </a:rPr>
              <a:t>Topling </a:t>
            </a:r>
            <a:r>
              <a:rPr lang="zh-CN" altLang="en-US">
                <a:latin typeface="等线 Light" panose="02010600030101010101" pitchFamily="2" charset="-122"/>
                <a:ea typeface="等线 Light" panose="02010600030101010101" pitchFamily="2" charset="-122"/>
              </a:rPr>
              <a:t>数据压缩 </a:t>
            </a:r>
            <a:r>
              <a:rPr lang="en-US" altLang="zh-CN">
                <a:latin typeface="等线 Light" panose="02010600030101010101" pitchFamily="2" charset="-122"/>
                <a:ea typeface="等线 Light" panose="02010600030101010101" pitchFamily="2" charset="-122"/>
              </a:rPr>
              <a:t>&amp; </a:t>
            </a:r>
            <a:r>
              <a:rPr lang="zh-CN" altLang="en-US">
                <a:latin typeface="等线 Light" panose="02010600030101010101" pitchFamily="2" charset="-122"/>
                <a:ea typeface="等线 Light" panose="02010600030101010101" pitchFamily="2" charset="-122"/>
              </a:rPr>
              <a:t>成本分配</a:t>
            </a:r>
            <a:endParaRPr b="0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63777" y="2677136"/>
            <a:ext cx="2247900" cy="1600438"/>
          </a:xfrm>
          <a:prstGeom prst="rect">
            <a:avLst/>
          </a:prstGeom>
          <a:solidFill>
            <a:srgbClr val="004F8A"/>
          </a:solidFill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前台 DB 结点，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对外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服务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单 DB 独占，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必须稳定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低</a:t>
            </a: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规格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内存型独占实例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发起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Compact 计算任务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解压的计算量很小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CPU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消耗低</a:t>
            </a:r>
          </a:p>
        </p:txBody>
      </p:sp>
      <p:sp>
        <p:nvSpPr>
          <p:cNvPr id="5" name="矩形 4"/>
          <p:cNvSpPr/>
          <p:nvPr/>
        </p:nvSpPr>
        <p:spPr>
          <a:xfrm>
            <a:off x="1263777" y="4957026"/>
            <a:ext cx="2247900" cy="841256"/>
          </a:xfrm>
          <a:prstGeom prst="rect">
            <a:avLst/>
          </a:prstGeom>
          <a:solidFill>
            <a:srgbClr val="004F8A"/>
          </a:solidFill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单个结点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不可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随意停机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用低规格高可用的机器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价格便宜是因为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低规格</a:t>
            </a:r>
          </a:p>
        </p:txBody>
      </p:sp>
      <p:sp>
        <p:nvSpPr>
          <p:cNvPr id="11" name="矩形 10"/>
          <p:cNvSpPr/>
          <p:nvPr/>
        </p:nvSpPr>
        <p:spPr>
          <a:xfrm>
            <a:off x="8282559" y="2677136"/>
            <a:ext cx="2247900" cy="1600438"/>
          </a:xfrm>
          <a:prstGeom prst="rect">
            <a:avLst/>
          </a:prstGeom>
          <a:solidFill>
            <a:srgbClr val="007A37"/>
          </a:solidFill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后台计算集群，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对内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服务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多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DB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共享，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无需稳定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高</a:t>
            </a: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规格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计算型竞价实例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执行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Compact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计算任务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压缩的计算量很大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CPU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消耗高</a:t>
            </a:r>
          </a:p>
        </p:txBody>
      </p:sp>
      <p:sp>
        <p:nvSpPr>
          <p:cNvPr id="13" name="矩形 12"/>
          <p:cNvSpPr/>
          <p:nvPr/>
        </p:nvSpPr>
        <p:spPr>
          <a:xfrm>
            <a:off x="8282559" y="4957026"/>
            <a:ext cx="2247900" cy="841256"/>
          </a:xfrm>
          <a:prstGeom prst="rect">
            <a:avLst/>
          </a:prstGeom>
          <a:solidFill>
            <a:srgbClr val="007A37"/>
          </a:solidFill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单个结点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可以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随意停机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用高</a:t>
            </a: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规格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低可用的机器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价格便宜是因为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低可用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51680" y="1396763"/>
            <a:ext cx="51396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50A1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可检索内存压缩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50A1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+ 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50A1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分布式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50A1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Compact</a:t>
            </a:r>
          </a:p>
        </p:txBody>
      </p:sp>
      <p:sp>
        <p:nvSpPr>
          <p:cNvPr id="6" name="矩形 5"/>
          <p:cNvSpPr/>
          <p:nvPr/>
        </p:nvSpPr>
        <p:spPr>
          <a:xfrm>
            <a:off x="4546094" y="2676355"/>
            <a:ext cx="2702047" cy="1602000"/>
          </a:xfrm>
          <a:prstGeom prst="rect">
            <a:avLst/>
          </a:prstGeom>
          <a:solidFill>
            <a:srgbClr val="843C0C"/>
          </a:solidFill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Topling 可检索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内存压缩算法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压缩率更高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速度更快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AFBF6F-2C49-CE88-1AB1-95D65B92BC40}"/>
              </a:ext>
            </a:extLst>
          </p:cNvPr>
          <p:cNvSpPr txBox="1"/>
          <p:nvPr/>
        </p:nvSpPr>
        <p:spPr>
          <a:xfrm>
            <a:off x="3509008" y="1858428"/>
            <a:ext cx="482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>
                <a:solidFill>
                  <a:srgbClr val="050A1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合理分配成本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50A1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，实现降本增效</a:t>
            </a:r>
          </a:p>
        </p:txBody>
      </p:sp>
      <p:sp>
        <p:nvSpPr>
          <p:cNvPr id="10" name="箭头: 左右 9">
            <a:extLst>
              <a:ext uri="{FF2B5EF4-FFF2-40B4-BE49-F238E27FC236}">
                <a16:creationId xmlns:a16="http://schemas.microsoft.com/office/drawing/2014/main" id="{3AA1E233-2318-F8C1-B9F7-834DBEA50D61}"/>
              </a:ext>
            </a:extLst>
          </p:cNvPr>
          <p:cNvSpPr/>
          <p:nvPr/>
        </p:nvSpPr>
        <p:spPr>
          <a:xfrm>
            <a:off x="3702471" y="3357988"/>
            <a:ext cx="648639" cy="238735"/>
          </a:xfrm>
          <a:prstGeom prst="leftRightArrow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箭头: 左右 11">
            <a:extLst>
              <a:ext uri="{FF2B5EF4-FFF2-40B4-BE49-F238E27FC236}">
                <a16:creationId xmlns:a16="http://schemas.microsoft.com/office/drawing/2014/main" id="{F5AC66B1-5563-82DE-4172-CB6636CFC8E7}"/>
              </a:ext>
            </a:extLst>
          </p:cNvPr>
          <p:cNvSpPr/>
          <p:nvPr/>
        </p:nvSpPr>
        <p:spPr>
          <a:xfrm>
            <a:off x="7441030" y="3357988"/>
            <a:ext cx="648639" cy="238735"/>
          </a:xfrm>
          <a:prstGeom prst="leftRightArrow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E66B425-C440-8350-9F29-6F40FD5846EA}"/>
              </a:ext>
            </a:extLst>
          </p:cNvPr>
          <p:cNvGrpSpPr/>
          <p:nvPr/>
        </p:nvGrpSpPr>
        <p:grpSpPr>
          <a:xfrm>
            <a:off x="3752435" y="4895394"/>
            <a:ext cx="4289366" cy="977759"/>
            <a:chOff x="3757511" y="4873157"/>
            <a:chExt cx="4289366" cy="973895"/>
          </a:xfrm>
        </p:grpSpPr>
        <p:sp>
          <p:nvSpPr>
            <p:cNvPr id="14" name="箭头: 手杖形 13">
              <a:extLst>
                <a:ext uri="{FF2B5EF4-FFF2-40B4-BE49-F238E27FC236}">
                  <a16:creationId xmlns:a16="http://schemas.microsoft.com/office/drawing/2014/main" id="{E3D6EC93-740B-FE52-A985-BA43BFAB6E82}"/>
                </a:ext>
              </a:extLst>
            </p:cNvPr>
            <p:cNvSpPr/>
            <p:nvPr/>
          </p:nvSpPr>
          <p:spPr>
            <a:xfrm rot="16200000">
              <a:off x="4536034" y="4094634"/>
              <a:ext cx="902765" cy="2459811"/>
            </a:xfrm>
            <a:prstGeom prst="uturnArrow">
              <a:avLst>
                <a:gd name="adj1" fmla="val 16019"/>
                <a:gd name="adj2" fmla="val 15894"/>
                <a:gd name="adj3" fmla="val 26996"/>
                <a:gd name="adj4" fmla="val 43750"/>
                <a:gd name="adj5" fmla="val 75000"/>
              </a:avLst>
            </a:prstGeom>
            <a:solidFill>
              <a:srgbClr val="843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箭头: 手杖形 18">
              <a:extLst>
                <a:ext uri="{FF2B5EF4-FFF2-40B4-BE49-F238E27FC236}">
                  <a16:creationId xmlns:a16="http://schemas.microsoft.com/office/drawing/2014/main" id="{EA770003-78FF-A216-0273-281FF7F85B34}"/>
                </a:ext>
              </a:extLst>
            </p:cNvPr>
            <p:cNvSpPr/>
            <p:nvPr/>
          </p:nvSpPr>
          <p:spPr>
            <a:xfrm rot="5400000">
              <a:off x="6365589" y="4165764"/>
              <a:ext cx="902765" cy="2459811"/>
            </a:xfrm>
            <a:prstGeom prst="uturnArrow">
              <a:avLst>
                <a:gd name="adj1" fmla="val 16019"/>
                <a:gd name="adj2" fmla="val 15894"/>
                <a:gd name="adj3" fmla="val 26996"/>
                <a:gd name="adj4" fmla="val 43750"/>
                <a:gd name="adj5" fmla="val 75000"/>
              </a:avLst>
            </a:prstGeom>
            <a:solidFill>
              <a:srgbClr val="843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F8E50E88-6538-FF9E-8942-550DB7C94588}"/>
              </a:ext>
            </a:extLst>
          </p:cNvPr>
          <p:cNvSpPr txBox="1"/>
          <p:nvPr/>
        </p:nvSpPr>
        <p:spPr>
          <a:xfrm>
            <a:off x="4298045" y="5123036"/>
            <a:ext cx="31981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>
                <a:ln>
                  <a:noFill/>
                </a:ln>
                <a:solidFill>
                  <a:srgbClr val="050A1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数据交换</a:t>
            </a:r>
            <a:endParaRPr kumimoji="0" lang="en-US" altLang="zh-CN" sz="1800" b="0" i="0" u="none" strike="noStrike" kern="1200" cap="none" spc="300" normalizeH="0" baseline="0" noProof="0">
              <a:ln>
                <a:noFill/>
              </a:ln>
              <a:solidFill>
                <a:srgbClr val="050A19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50A1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压缩还可减小网络带宽消耗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050A19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对话气泡: 矩形 1">
            <a:extLst>
              <a:ext uri="{FF2B5EF4-FFF2-40B4-BE49-F238E27FC236}">
                <a16:creationId xmlns:a16="http://schemas.microsoft.com/office/drawing/2014/main" id="{F20B4812-F991-D8B0-9F50-38386FF92A2E}"/>
              </a:ext>
            </a:extLst>
          </p:cNvPr>
          <p:cNvSpPr/>
          <p:nvPr/>
        </p:nvSpPr>
        <p:spPr>
          <a:xfrm>
            <a:off x="8673924" y="1433246"/>
            <a:ext cx="2247900" cy="871019"/>
          </a:xfrm>
          <a:prstGeom prst="wedgeRectCallout">
            <a:avLst>
              <a:gd name="adj1" fmla="val -23578"/>
              <a:gd name="adj2" fmla="val 85957"/>
            </a:avLst>
          </a:prstGeom>
          <a:solidFill>
            <a:srgbClr val="007A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zh-CN" altLang="en-US" sz="1600">
                <a:latin typeface="等线" panose="02010600030101010101" pitchFamily="2" charset="-122"/>
                <a:ea typeface="等线" panose="02010600030101010101" pitchFamily="2" charset="-122"/>
              </a:rPr>
              <a:t>如同被称为垃圾电的</a:t>
            </a:r>
            <a:br>
              <a:rPr lang="en-US" altLang="zh-CN" sz="1600"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zh-CN" altLang="en-US" sz="1600">
                <a:latin typeface="等线" panose="02010600030101010101" pitchFamily="2" charset="-122"/>
                <a:ea typeface="等线" panose="02010600030101010101" pitchFamily="2" charset="-122"/>
              </a:rPr>
              <a:t>光伏、风电，不稳定，难以利用，但价格低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1D356866-3743-063E-669D-E5B491877E23}"/>
              </a:ext>
            </a:extLst>
          </p:cNvPr>
          <p:cNvSpPr/>
          <p:nvPr/>
        </p:nvSpPr>
        <p:spPr>
          <a:xfrm rot="10800000">
            <a:off x="911497" y="1433246"/>
            <a:ext cx="2247900" cy="871019"/>
          </a:xfrm>
          <a:prstGeom prst="wedgeRectCallout">
            <a:avLst>
              <a:gd name="adj1" fmla="val -22154"/>
              <a:gd name="adj2" fmla="val -86333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AB6B5E-FA79-1BE8-96FA-53130923A4B8}"/>
              </a:ext>
            </a:extLst>
          </p:cNvPr>
          <p:cNvSpPr/>
          <p:nvPr/>
        </p:nvSpPr>
        <p:spPr>
          <a:xfrm>
            <a:off x="911496" y="1433246"/>
            <a:ext cx="2247900" cy="871019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latin typeface="等线" panose="02010600030101010101" pitchFamily="2" charset="-122"/>
                <a:ea typeface="等线" panose="02010600030101010101" pitchFamily="2" charset="-122"/>
              </a:rPr>
              <a:t>如同能持续平稳发电的</a:t>
            </a:r>
            <a:br>
              <a:rPr lang="en-US" altLang="zh-CN" sz="1600"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zh-CN" altLang="en-US" sz="1600">
                <a:latin typeface="等线" panose="02010600030101010101" pitchFamily="2" charset="-122"/>
                <a:ea typeface="等线" panose="02010600030101010101" pitchFamily="2" charset="-122"/>
              </a:rPr>
              <a:t>火电、核电，很稳定，</a:t>
            </a:r>
            <a:br>
              <a:rPr lang="en-US" altLang="zh-CN" sz="1600"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zh-CN" altLang="en-US" sz="1600">
                <a:latin typeface="等线" panose="02010600030101010101" pitchFamily="2" charset="-122"/>
                <a:ea typeface="等线" panose="02010600030101010101" pitchFamily="2" charset="-122"/>
              </a:rPr>
              <a:t>易于利用，但价格高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EA6648D-DA86-A617-51FF-6C8456BFC015}"/>
              </a:ext>
            </a:extLst>
          </p:cNvPr>
          <p:cNvSpPr txBox="1"/>
          <p:nvPr/>
        </p:nvSpPr>
        <p:spPr>
          <a:xfrm>
            <a:off x="8412059" y="5823398"/>
            <a:ext cx="2017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一般使用空闲算力</a:t>
            </a:r>
            <a:endParaRPr lang="en-US" altLang="zh-CN" sz="1400"/>
          </a:p>
          <a:p>
            <a:pPr algn="ctr"/>
            <a:r>
              <a:rPr lang="zh-CN" altLang="en-US" sz="1400"/>
              <a:t>例如云厂商的竞价实例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892B664-7896-C302-738D-912089B4472C}"/>
              </a:ext>
            </a:extLst>
          </p:cNvPr>
          <p:cNvSpPr txBox="1"/>
          <p:nvPr/>
        </p:nvSpPr>
        <p:spPr>
          <a:xfrm>
            <a:off x="8615293" y="797394"/>
            <a:ext cx="1728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rgbClr val="007A37"/>
                </a:solidFill>
              </a:rPr>
              <a:t>SaaS</a:t>
            </a:r>
            <a:endParaRPr lang="zh-CN" altLang="en-US" sz="3200" b="1">
              <a:solidFill>
                <a:srgbClr val="007A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350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DD4D62D-793E-B895-8967-78C3FB25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NVMe </a:t>
            </a:r>
            <a:r>
              <a:rPr lang="zh-CN" altLang="en-US" dirty="0"/>
              <a:t>存储设备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D59539C-6850-3F55-4E64-162C1BE38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本地 </a:t>
            </a:r>
            <a:r>
              <a:rPr lang="en-US" altLang="zh-CN" dirty="0"/>
              <a:t>NVMe</a:t>
            </a:r>
            <a:r>
              <a:rPr lang="zh-CN" altLang="en-US" dirty="0"/>
              <a:t> 盘的性能远高于网络共享存储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最大优势，延迟更低：随机读 </a:t>
            </a:r>
            <a:r>
              <a:rPr lang="en-US" altLang="zh-CN" dirty="0"/>
              <a:t>SST</a:t>
            </a:r>
            <a:r>
              <a:rPr lang="zh-CN" altLang="en-US" dirty="0"/>
              <a:t>，</a:t>
            </a:r>
            <a:r>
              <a:rPr lang="en-US" altLang="zh-CN" dirty="0"/>
              <a:t>sync</a:t>
            </a:r>
            <a:r>
              <a:rPr lang="zh-CN" altLang="en-US" dirty="0"/>
              <a:t> </a:t>
            </a:r>
            <a:r>
              <a:rPr lang="en-US" altLang="zh-CN" dirty="0"/>
              <a:t>WAL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分布式数据库系统一般都有自己的多副本方案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分布式 </a:t>
            </a:r>
            <a:r>
              <a:rPr lang="en-US" altLang="zh-CN" dirty="0"/>
              <a:t>Compact </a:t>
            </a:r>
            <a:r>
              <a:rPr lang="zh-CN" altLang="en-US" dirty="0"/>
              <a:t>与 </a:t>
            </a:r>
            <a:r>
              <a:rPr lang="en-US" altLang="zh-CN" dirty="0"/>
              <a:t>Secondary Instance </a:t>
            </a:r>
            <a:r>
              <a:rPr lang="zh-CN" altLang="en-US" dirty="0"/>
              <a:t>并不冲突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DB </a:t>
            </a:r>
            <a:r>
              <a:rPr lang="zh-CN" altLang="en-US" dirty="0"/>
              <a:t>结点开放文件系统给 </a:t>
            </a:r>
            <a:r>
              <a:rPr lang="en-US" altLang="zh-CN" dirty="0"/>
              <a:t>Compact </a:t>
            </a:r>
            <a:r>
              <a:rPr lang="zh-CN" altLang="en-US" dirty="0"/>
              <a:t>专用集群（例如通过 </a:t>
            </a:r>
            <a:r>
              <a:rPr lang="en-US" altLang="zh-CN" dirty="0"/>
              <a:t>NFS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例如 </a:t>
            </a:r>
            <a:r>
              <a:rPr lang="en-US" altLang="zh-CN" dirty="0"/>
              <a:t>MyTopling</a:t>
            </a:r>
            <a:r>
              <a:rPr lang="zh-CN" altLang="en-US" dirty="0"/>
              <a:t> 可按传统 </a:t>
            </a:r>
            <a:r>
              <a:rPr lang="en-US" altLang="zh-CN" dirty="0"/>
              <a:t>MySQL </a:t>
            </a:r>
            <a:r>
              <a:rPr lang="zh-CN" altLang="en-US" dirty="0"/>
              <a:t>主从 </a:t>
            </a:r>
            <a:r>
              <a:rPr lang="en-US" altLang="zh-CN" dirty="0"/>
              <a:t>+ </a:t>
            </a:r>
            <a:r>
              <a:rPr lang="zh-CN" altLang="en-US" dirty="0"/>
              <a:t>分布式 </a:t>
            </a:r>
            <a:r>
              <a:rPr lang="en-US" altLang="zh-CN" dirty="0"/>
              <a:t>Compact </a:t>
            </a:r>
            <a:r>
              <a:rPr lang="zh-CN" altLang="en-US" dirty="0"/>
              <a:t>部署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10A7A8C-FD4E-419B-DEED-8E9433386195}"/>
              </a:ext>
            </a:extLst>
          </p:cNvPr>
          <p:cNvSpPr txBox="1"/>
          <p:nvPr/>
        </p:nvSpPr>
        <p:spPr>
          <a:xfrm>
            <a:off x="5414555" y="766296"/>
            <a:ext cx="467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复制式  多副本方案</a:t>
            </a:r>
          </a:p>
        </p:txBody>
      </p:sp>
    </p:spTree>
    <p:extLst>
      <p:ext uri="{BB962C8B-B14F-4D97-AF65-F5344CB8AC3E}">
        <p14:creationId xmlns:p14="http://schemas.microsoft.com/office/powerpoint/2010/main" val="726714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AF6766-31FA-4C94-2F78-B45CACEA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自定义 </a:t>
            </a:r>
            <a:r>
              <a:rPr lang="en-US" altLang="zh-CN" dirty="0"/>
              <a:t>Comparator </a:t>
            </a:r>
            <a:r>
              <a:rPr lang="zh-CN" altLang="en-US" dirty="0"/>
              <a:t>与 </a:t>
            </a:r>
            <a:r>
              <a:rPr lang="en-US" altLang="zh-CN" dirty="0"/>
              <a:t>Bytewise Encoding</a:t>
            </a:r>
            <a:endParaRPr lang="zh-CN" altLang="en-US" dirty="0"/>
          </a:p>
        </p:txBody>
      </p:sp>
      <p:graphicFrame>
        <p:nvGraphicFramePr>
          <p:cNvPr id="10" name="表格 3">
            <a:extLst>
              <a:ext uri="{FF2B5EF4-FFF2-40B4-BE49-F238E27FC236}">
                <a16:creationId xmlns:a16="http://schemas.microsoft.com/office/drawing/2014/main" id="{8ADECD88-9C62-F5B6-58B4-2B50D37EB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300242"/>
              </p:ext>
            </p:extLst>
          </p:nvPr>
        </p:nvGraphicFramePr>
        <p:xfrm>
          <a:off x="989520" y="2003655"/>
          <a:ext cx="6120000" cy="3370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110478933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535048377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053405395"/>
                    </a:ext>
                  </a:extLst>
                </a:gridCol>
              </a:tblGrid>
              <a:tr h="670132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自定义</a:t>
                      </a:r>
                      <a:br>
                        <a:rPr lang="en-US" altLang="zh-CN" sz="1800" dirty="0"/>
                      </a:br>
                      <a:r>
                        <a:rPr lang="en-US" altLang="zh-CN" sz="1800" dirty="0"/>
                        <a:t>Comparator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效果等价，性能不同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Bytewise</a:t>
                      </a:r>
                    </a:p>
                    <a:p>
                      <a:r>
                        <a:rPr lang="en-US" altLang="zh-CN" sz="1800" dirty="0"/>
                        <a:t>Encoding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7387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000" b="0" dirty="0">
                          <a:solidFill>
                            <a:schemeClr val="tx1"/>
                          </a:solidFill>
                        </a:rPr>
                        <a:t>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比较器本身的性能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</a:rPr>
                        <a:t>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88439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000" b="0" dirty="0">
                          <a:solidFill>
                            <a:srgbClr val="FF0000"/>
                          </a:solidFill>
                        </a:rPr>
                        <a:t>不支持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Topling MemTable &amp; SST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rgbClr val="FF0000"/>
                          </a:solidFill>
                        </a:rPr>
                        <a:t>支持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93786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000" b="0" dirty="0">
                          <a:solidFill>
                            <a:schemeClr val="tx1"/>
                          </a:solidFill>
                        </a:rPr>
                        <a:t>不支持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去虚拟化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</a:rPr>
                        <a:t>支持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56443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000" b="0" dirty="0">
                          <a:solidFill>
                            <a:schemeClr val="tx1"/>
                          </a:solidFill>
                        </a:rPr>
                        <a:t>不支持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前缀缓存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</a:rPr>
                        <a:t>支持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90023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000" dirty="0"/>
                        <a:t>难度较低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实现难度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难度较高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839807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2B3DD17D-6447-8EC7-F070-82656A06C1D2}"/>
              </a:ext>
            </a:extLst>
          </p:cNvPr>
          <p:cNvSpPr/>
          <p:nvPr/>
        </p:nvSpPr>
        <p:spPr>
          <a:xfrm>
            <a:off x="7471954" y="2003655"/>
            <a:ext cx="3714206" cy="336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36000" rtlCol="0" anchor="ctr"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2400" dirty="0">
                <a:solidFill>
                  <a:schemeClr val="tx1"/>
                </a:solidFill>
              </a:rPr>
              <a:t>针对变长 </a:t>
            </a:r>
            <a:r>
              <a:rPr lang="en-US" altLang="zh-CN" sz="2400" dirty="0">
                <a:solidFill>
                  <a:schemeClr val="tx1"/>
                </a:solidFill>
              </a:rPr>
              <a:t>Key Part </a:t>
            </a:r>
            <a:r>
              <a:rPr lang="zh-CN" altLang="en-US" sz="2400" dirty="0">
                <a:solidFill>
                  <a:schemeClr val="tx1"/>
                </a:solidFill>
              </a:rPr>
              <a:t>的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2400" dirty="0">
                <a:solidFill>
                  <a:schemeClr val="tx1"/>
                </a:solidFill>
              </a:rPr>
              <a:t>Bytewise Encoding </a:t>
            </a:r>
            <a:r>
              <a:rPr lang="zh-CN" altLang="en-US" sz="2400" dirty="0">
                <a:solidFill>
                  <a:schemeClr val="tx1"/>
                </a:solidFill>
              </a:rPr>
              <a:t>方案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MyRocks </a:t>
            </a:r>
            <a:r>
              <a:rPr lang="zh-CN" altLang="en-US" sz="20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方案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</a:rPr>
              <a:t>分块编码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</a:rPr>
              <a:t>适用于二进制 </a:t>
            </a:r>
            <a:r>
              <a:rPr lang="en-US" altLang="zh-CN" sz="2000" dirty="0">
                <a:solidFill>
                  <a:schemeClr val="tx1"/>
                </a:solidFill>
              </a:rPr>
              <a:t>Key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Todis </a:t>
            </a:r>
            <a:r>
              <a:rPr lang="zh-CN" altLang="en-US" sz="20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方案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Escape </a:t>
            </a:r>
            <a:r>
              <a:rPr lang="zh-CN" altLang="en-US" sz="2000" dirty="0">
                <a:solidFill>
                  <a:schemeClr val="tx1"/>
                </a:solidFill>
              </a:rPr>
              <a:t>编码：</a:t>
            </a:r>
            <a:r>
              <a:rPr lang="en-US" altLang="zh-CN" sz="2000" dirty="0">
                <a:solidFill>
                  <a:schemeClr val="tx1"/>
                </a:solidFill>
              </a:rPr>
              <a:t>0</a:t>
            </a:r>
            <a:r>
              <a:rPr lang="en-US" altLang="zh-CN" sz="2000">
                <a:solidFill>
                  <a:schemeClr val="tx1"/>
                </a:solidFill>
                <a:sym typeface="Wingdings" panose="05000000000000000000" pitchFamily="2" charset="2"/>
              </a:rPr>
              <a:t>01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</a:rPr>
              <a:t>适用于字符串 </a:t>
            </a:r>
            <a:r>
              <a:rPr lang="en-US" altLang="zh-CN" sz="2000" dirty="0">
                <a:solidFill>
                  <a:schemeClr val="tx1"/>
                </a:solidFill>
              </a:rPr>
              <a:t>Key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B522763-9947-43A5-6645-AFAB46CAFFC9}"/>
              </a:ext>
            </a:extLst>
          </p:cNvPr>
          <p:cNvSpPr txBox="1"/>
          <p:nvPr/>
        </p:nvSpPr>
        <p:spPr>
          <a:xfrm>
            <a:off x="989520" y="5624834"/>
            <a:ext cx="10196639" cy="7232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对类似于忽略大小写的比较器，编码需要对 </a:t>
            </a:r>
            <a:r>
              <a:rPr lang="en-US" altLang="zh-CN" dirty="0"/>
              <a:t>Key </a:t>
            </a:r>
            <a:r>
              <a:rPr lang="zh-CN" altLang="en-US" dirty="0"/>
              <a:t>进行归一化，从而编码后无法得到原始 </a:t>
            </a:r>
            <a:r>
              <a:rPr lang="en-US" altLang="zh-CN" dirty="0"/>
              <a:t>Key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如果要得到原始 </a:t>
            </a:r>
            <a:r>
              <a:rPr lang="en-US" altLang="zh-CN" dirty="0"/>
              <a:t>Key</a:t>
            </a:r>
            <a:r>
              <a:rPr lang="zh-CN" altLang="en-US" dirty="0"/>
              <a:t>，就需要保存额外信息（</a:t>
            </a:r>
            <a:r>
              <a:rPr lang="en-US" altLang="zh-CN" dirty="0"/>
              <a:t>MyRocks </a:t>
            </a:r>
            <a:r>
              <a:rPr lang="zh-CN" altLang="en-US" dirty="0"/>
              <a:t>将此信息保存在 </a:t>
            </a:r>
            <a:r>
              <a:rPr lang="en-US" altLang="zh-CN" dirty="0"/>
              <a:t>Value </a:t>
            </a:r>
            <a:r>
              <a:rPr lang="zh-CN" altLang="en-US" dirty="0"/>
              <a:t>中）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B8A30C-CA95-5FA1-3897-F6CF888D8ACE}"/>
              </a:ext>
            </a:extLst>
          </p:cNvPr>
          <p:cNvSpPr txBox="1"/>
          <p:nvPr/>
        </p:nvSpPr>
        <p:spPr>
          <a:xfrm>
            <a:off x="913319" y="1506022"/>
            <a:ext cx="104252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dirty="0"/>
              <a:t>Key Bytewise Encoding </a:t>
            </a:r>
            <a:r>
              <a:rPr lang="zh-CN" altLang="en-US" dirty="0"/>
              <a:t>之后使用 </a:t>
            </a:r>
            <a:r>
              <a:rPr lang="en-US" altLang="zh-CN" dirty="0"/>
              <a:t>Bytewise Comparator</a:t>
            </a:r>
            <a:r>
              <a:rPr lang="zh-CN" altLang="en-US" dirty="0"/>
              <a:t>，等效于对原始 </a:t>
            </a:r>
            <a:r>
              <a:rPr lang="en-US" altLang="zh-CN" dirty="0"/>
              <a:t>Key </a:t>
            </a:r>
            <a:r>
              <a:rPr lang="zh-CN" altLang="en-US" dirty="0"/>
              <a:t>使用自定义 </a:t>
            </a:r>
            <a:r>
              <a:rPr lang="en-US" altLang="zh-CN" dirty="0"/>
              <a:t>Comparator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8299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36A62-BCF8-4E47-8CEF-003F2A7A9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SST: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ToplingZipTable</a:t>
            </a:r>
            <a:r>
              <a:rPr lang="zh-CN" altLang="en-US" dirty="0"/>
              <a:t>，更快，更小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013899-26DD-4BC1-882D-7A24D4315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可检索内存压缩：</a:t>
            </a:r>
            <a:r>
              <a:rPr lang="en-US" altLang="zh-CN" dirty="0"/>
              <a:t>CO-Index &amp; PA-Zip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/>
              <a:t>mmap:</a:t>
            </a:r>
            <a:r>
              <a:rPr lang="zh-CN" altLang="en-US" dirty="0"/>
              <a:t> 内存结构等同于文件结构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数百 </a:t>
            </a:r>
            <a:r>
              <a:rPr lang="en-US" altLang="zh-CN" dirty="0"/>
              <a:t>G </a:t>
            </a:r>
            <a:r>
              <a:rPr lang="zh-CN" altLang="en-US" dirty="0"/>
              <a:t>的 </a:t>
            </a:r>
            <a:r>
              <a:rPr lang="en-US" altLang="zh-CN" dirty="0"/>
              <a:t>DB</a:t>
            </a:r>
            <a:r>
              <a:rPr lang="zh-CN" altLang="en-US" dirty="0"/>
              <a:t>，也可以秒速加载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索引区 </a:t>
            </a:r>
            <a:r>
              <a:rPr lang="en-US" altLang="zh-CN" dirty="0"/>
              <a:t>mmap </a:t>
            </a:r>
            <a:r>
              <a:rPr lang="zh-CN" altLang="en-US" dirty="0"/>
              <a:t>启用预读（</a:t>
            </a:r>
            <a:r>
              <a:rPr lang="en-US" altLang="zh-CN" dirty="0"/>
              <a:t>128K</a:t>
            </a:r>
            <a:r>
              <a:rPr lang="zh-CN" altLang="en-US" dirty="0"/>
              <a:t>），快速预热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数据区</a:t>
            </a:r>
            <a:r>
              <a:rPr lang="en-US" altLang="zh-CN" dirty="0"/>
              <a:t> mmap </a:t>
            </a:r>
            <a:r>
              <a:rPr lang="zh-CN" altLang="en-US" dirty="0"/>
              <a:t>关闭预读（</a:t>
            </a:r>
            <a:r>
              <a:rPr lang="en-US" altLang="zh-CN" dirty="0"/>
              <a:t>4K</a:t>
            </a:r>
            <a:r>
              <a:rPr lang="zh-CN" altLang="en-US" dirty="0"/>
              <a:t>），随机访问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8B2D4CB-48D5-AFF9-6FDF-3C3946309DD9}"/>
              </a:ext>
            </a:extLst>
          </p:cNvPr>
          <p:cNvSpPr/>
          <p:nvPr/>
        </p:nvSpPr>
        <p:spPr>
          <a:xfrm>
            <a:off x="7459342" y="2024743"/>
            <a:ext cx="3801742" cy="2038258"/>
          </a:xfrm>
          <a:prstGeom prst="roundRect">
            <a:avLst>
              <a:gd name="adj" fmla="val 10336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" rtlCol="0" anchor="ctr"/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直接在压缩的形态下执行搜索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</a:rPr>
              <a:t>专用算法，深度优化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</a:rPr>
              <a:t>速度更快，内存需求更小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CPU Cache </a:t>
            </a:r>
            <a:r>
              <a:rPr lang="zh-CN" altLang="en-US" sz="2000" dirty="0">
                <a:solidFill>
                  <a:schemeClr val="tx1"/>
                </a:solidFill>
              </a:rPr>
              <a:t>利用率更高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168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C979CE-2EAD-4C48-99DA-A3F5BD75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MemTable: </a:t>
            </a:r>
            <a:r>
              <a:rPr lang="en-US" altLang="zh-CN" dirty="0">
                <a:hlinkClick r:id="rId3"/>
              </a:rPr>
              <a:t>Topling CSPP Trie</a:t>
            </a:r>
            <a:endParaRPr lang="zh-CN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C5D5102-3949-4168-A532-A4AB8170C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18232"/>
              </p:ext>
            </p:extLst>
          </p:nvPr>
        </p:nvGraphicFramePr>
        <p:xfrm>
          <a:off x="656418" y="1741336"/>
          <a:ext cx="8127999" cy="448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1104789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3504837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53405395"/>
                    </a:ext>
                  </a:extLst>
                </a:gridCol>
              </a:tblGrid>
              <a:tr h="6406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rgbClr val="FFC000"/>
                          </a:solidFill>
                        </a:rPr>
                        <a:t>LockFree</a:t>
                      </a:r>
                      <a:r>
                        <a:rPr lang="en-US" altLang="zh-CN" sz="2400" dirty="0"/>
                        <a:t> SkipList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Topling </a:t>
                      </a:r>
                      <a:r>
                        <a:rPr lang="en-US" altLang="zh-CN" sz="2400" dirty="0">
                          <a:solidFill>
                            <a:srgbClr val="FFC000"/>
                          </a:solidFill>
                        </a:rPr>
                        <a:t>CSPP</a:t>
                      </a:r>
                      <a:r>
                        <a:rPr lang="en-US" altLang="zh-CN" sz="2400" dirty="0"/>
                        <a:t> Trie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73871"/>
                  </a:ext>
                </a:extLst>
              </a:tr>
              <a:tr h="640648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400"/>
                        <a:t>基于比较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搜索方式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/>
                        <a:t>基于 </a:t>
                      </a:r>
                      <a:r>
                        <a:rPr lang="en-US" altLang="zh-CN" sz="2400"/>
                        <a:t>Radix</a:t>
                      </a:r>
                      <a:endParaRPr lang="zh-CN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884395"/>
                  </a:ext>
                </a:extLst>
              </a:tr>
              <a:tr h="6406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4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单线程性能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CN" altLang="en-US" sz="24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937861"/>
                  </a:ext>
                </a:extLst>
              </a:tr>
              <a:tr h="6406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CN" altLang="en-US" sz="24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70C0"/>
                          </a:solidFill>
                        </a:rPr>
                        <a:t>64</a:t>
                      </a:r>
                      <a:r>
                        <a:rPr lang="zh-CN" altLang="en-US" sz="2400" dirty="0"/>
                        <a:t>线程性能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>
                          <a:solidFill>
                            <a:srgbClr val="FF0000"/>
                          </a:solidFill>
                        </a:rPr>
                        <a:t>240</a:t>
                      </a:r>
                      <a:r>
                        <a:rPr lang="en-US" altLang="zh-CN" sz="2400" b="1">
                          <a:solidFill>
                            <a:schemeClr val="tx1"/>
                          </a:solidFill>
                        </a:rPr>
                        <a:t>(~</a:t>
                      </a:r>
                      <a:r>
                        <a:rPr lang="en-US" altLang="zh-CN" sz="2400" b="1">
                          <a:solidFill>
                            <a:srgbClr val="FF0000"/>
                          </a:solidFill>
                        </a:rPr>
                        <a:t>30</a:t>
                      </a:r>
                      <a:r>
                        <a:rPr lang="en-US" altLang="zh-CN" sz="2400" b="1">
                          <a:solidFill>
                            <a:schemeClr val="tx1"/>
                          </a:solidFill>
                        </a:rPr>
                        <a:t>x)</a:t>
                      </a:r>
                      <a:endParaRPr lang="zh-CN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564439"/>
                  </a:ext>
                </a:extLst>
              </a:tr>
              <a:tr h="6406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>
                          <a:solidFill>
                            <a:srgbClr val="FF0000"/>
                          </a:solidFill>
                        </a:rPr>
                        <a:t>100</a:t>
                      </a:r>
                      <a:endParaRPr lang="zh-CN" altLang="en-US" sz="24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内存用量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zh-CN" altLang="en-US" sz="24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900233"/>
                  </a:ext>
                </a:extLst>
              </a:tr>
              <a:tr h="640648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400"/>
                        <a:t>原地修改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/>
                        <a:t>修改方式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/>
                        <a:t>Copy On Write</a:t>
                      </a:r>
                      <a:endParaRPr lang="zh-CN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839807"/>
                  </a:ext>
                </a:extLst>
              </a:tr>
              <a:tr h="6406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NA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Crash Safe</a:t>
                      </a:r>
                      <a:endParaRPr lang="zh-CN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Yes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693940"/>
                  </a:ext>
                </a:extLst>
              </a:tr>
            </a:tbl>
          </a:graphicData>
        </a:graphic>
      </p:graphicFrame>
      <p:sp>
        <p:nvSpPr>
          <p:cNvPr id="4" name="箭头: 左右 3">
            <a:extLst>
              <a:ext uri="{FF2B5EF4-FFF2-40B4-BE49-F238E27FC236}">
                <a16:creationId xmlns:a16="http://schemas.microsoft.com/office/drawing/2014/main" id="{0B02C4AA-154A-4C4D-8B45-C00D49754294}"/>
              </a:ext>
            </a:extLst>
          </p:cNvPr>
          <p:cNvSpPr/>
          <p:nvPr/>
        </p:nvSpPr>
        <p:spPr>
          <a:xfrm>
            <a:off x="4000824" y="1824826"/>
            <a:ext cx="1439186" cy="477079"/>
          </a:xfrm>
          <a:prstGeom prst="left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ADE6F4-1D02-4917-AB9D-451E69E5DF8D}"/>
              </a:ext>
            </a:extLst>
          </p:cNvPr>
          <p:cNvSpPr/>
          <p:nvPr/>
        </p:nvSpPr>
        <p:spPr>
          <a:xfrm>
            <a:off x="9124121" y="1741336"/>
            <a:ext cx="2313829" cy="448453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rtlCol="0" anchor="t"/>
          <a:lstStyle/>
          <a:p>
            <a:pPr>
              <a:lnSpc>
                <a:spcPct val="114000"/>
              </a:lnSpc>
              <a:spcAft>
                <a:spcPts val="1500"/>
              </a:spcAft>
            </a:pPr>
            <a:r>
              <a:rPr lang="en-US" altLang="zh-CN" sz="3200" b="1" dirty="0">
                <a:solidFill>
                  <a:srgbClr val="FFC000"/>
                </a:solidFill>
              </a:rPr>
              <a:t>CSPP</a:t>
            </a:r>
            <a:r>
              <a:rPr lang="en-US" altLang="zh-CN" sz="3200" b="1" dirty="0">
                <a:solidFill>
                  <a:schemeClr val="bg1"/>
                </a:solidFill>
              </a:rPr>
              <a:t> Trie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solidFill>
                  <a:srgbClr val="FFC000"/>
                </a:solidFill>
              </a:rPr>
              <a:t>C</a:t>
            </a:r>
            <a:r>
              <a:rPr lang="en-US" altLang="zh-CN" sz="2800" b="1" dirty="0" err="1"/>
              <a:t>rash</a:t>
            </a:r>
            <a:r>
              <a:rPr lang="en-US" altLang="zh-CN" sz="2800" b="1" dirty="0" err="1">
                <a:solidFill>
                  <a:srgbClr val="FFC000"/>
                </a:solidFill>
              </a:rPr>
              <a:t>S</a:t>
            </a:r>
            <a:r>
              <a:rPr lang="en-US" altLang="zh-CN" sz="2800" b="1" dirty="0" err="1"/>
              <a:t>afe</a:t>
            </a:r>
            <a:endParaRPr lang="en-US" altLang="zh-CN" sz="2800" b="1" dirty="0"/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C000"/>
                </a:solidFill>
              </a:rPr>
              <a:t>P</a:t>
            </a:r>
            <a:r>
              <a:rPr lang="en-US" altLang="zh-CN" sz="2800" b="1" dirty="0"/>
              <a:t>arallel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C000"/>
                </a:solidFill>
              </a:rPr>
              <a:t>P</a:t>
            </a:r>
            <a:r>
              <a:rPr lang="en-US" altLang="zh-CN" sz="2800" b="1" dirty="0"/>
              <a:t>atricia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Trie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42103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DF3B7-2DC4-103C-21F0-006F5610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25143" cy="1325563"/>
          </a:xfrm>
        </p:spPr>
        <p:txBody>
          <a:bodyPr/>
          <a:lstStyle/>
          <a:p>
            <a:r>
              <a:rPr lang="en-US" altLang="zh-CN" dirty="0"/>
              <a:t>MemTable </a:t>
            </a:r>
            <a:r>
              <a:rPr lang="en-US" altLang="zh-CN" dirty="0">
                <a:sym typeface="Wingdings" panose="05000000000000000000" pitchFamily="2" charset="2"/>
              </a:rPr>
              <a:t> L0 SST</a:t>
            </a:r>
            <a:endParaRPr lang="zh-CN" altLang="en-US" dirty="0"/>
          </a:p>
        </p:txBody>
      </p:sp>
      <p:graphicFrame>
        <p:nvGraphicFramePr>
          <p:cNvPr id="7" name="表格 3">
            <a:extLst>
              <a:ext uri="{FF2B5EF4-FFF2-40B4-BE49-F238E27FC236}">
                <a16:creationId xmlns:a16="http://schemas.microsoft.com/office/drawing/2014/main" id="{B2B97850-30D9-1178-C9CF-F9722C8769CA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303776"/>
          <a:ext cx="10152000" cy="38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000">
                  <a:extLst>
                    <a:ext uri="{9D8B030D-6E8A-4147-A177-3AD203B41FA5}">
                      <a16:colId xmlns:a16="http://schemas.microsoft.com/office/drawing/2014/main" val="1110478933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535048377"/>
                    </a:ext>
                  </a:extLst>
                </a:gridCol>
                <a:gridCol w="4500000">
                  <a:extLst>
                    <a:ext uri="{9D8B030D-6E8A-4147-A177-3AD203B41FA5}">
                      <a16:colId xmlns:a16="http://schemas.microsoft.com/office/drawing/2014/main" val="1053405395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RocksDB</a:t>
                      </a:r>
                      <a:r>
                        <a:rPr lang="en-US" altLang="zh-CN" sz="240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zh-CN" sz="2400" dirty="0" err="1">
                          <a:solidFill>
                            <a:srgbClr val="FFC000"/>
                          </a:solidFill>
                        </a:rPr>
                        <a:t>LockFree</a:t>
                      </a:r>
                      <a:r>
                        <a:rPr lang="en-US" altLang="zh-CN" sz="2400" dirty="0"/>
                        <a:t> SkipList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Topling </a:t>
                      </a:r>
                      <a:r>
                        <a:rPr lang="en-US" altLang="zh-CN" sz="2400" dirty="0">
                          <a:solidFill>
                            <a:srgbClr val="FFC000"/>
                          </a:solidFill>
                        </a:rPr>
                        <a:t>CSPP</a:t>
                      </a:r>
                      <a:r>
                        <a:rPr lang="en-US" altLang="zh-CN" sz="2400" dirty="0"/>
                        <a:t> Trie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7387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MemTable Flush </a:t>
                      </a:r>
                      <a:r>
                        <a:rPr lang="zh-CN" altLang="en-US" sz="2400" dirty="0"/>
                        <a:t>开始时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创建文件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MemTable </a:t>
                      </a:r>
                      <a:r>
                        <a:rPr lang="zh-CN" altLang="en-US" sz="2400" dirty="0"/>
                        <a:t>构造时，</a:t>
                      </a:r>
                      <a:r>
                        <a:rPr lang="en-US" altLang="zh-CN" sz="2400" dirty="0"/>
                        <a:t>mmap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88439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400" b="0" dirty="0"/>
                        <a:t>逐条拷贝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转化方式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dirty="0">
                          <a:solidFill>
                            <a:schemeClr val="tx1"/>
                          </a:solidFill>
                        </a:rPr>
                        <a:t>仅做标记，即刻完成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93786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400" b="0" dirty="0"/>
                        <a:t>很高，</a:t>
                      </a:r>
                      <a:r>
                        <a:rPr lang="en-US" altLang="zh-CN" sz="2400" b="0" dirty="0"/>
                        <a:t>KV </a:t>
                      </a:r>
                      <a:r>
                        <a:rPr lang="zh-CN" altLang="en-US" sz="2400" b="0" dirty="0"/>
                        <a:t>越短，消耗越高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CPU </a:t>
                      </a:r>
                      <a:r>
                        <a:rPr lang="zh-CN" altLang="en-US" sz="2400" dirty="0"/>
                        <a:t>消耗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dirty="0">
                          <a:solidFill>
                            <a:schemeClr val="tx1"/>
                          </a:solidFill>
                        </a:rPr>
                        <a:t>近乎 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</a:rPr>
                        <a:t>，与 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KV 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</a:rPr>
                        <a:t>长度、数量无关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74665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Flush </a:t>
                      </a:r>
                      <a:r>
                        <a:rPr lang="zh-CN" altLang="en-US" sz="2400" b="0" dirty="0"/>
                        <a:t>期间，短期 </a:t>
                      </a:r>
                      <a:r>
                        <a:rPr lang="en-US" altLang="zh-CN" sz="2400" b="0" dirty="0"/>
                        <a:t>IO </a:t>
                      </a:r>
                      <a:r>
                        <a:rPr lang="zh-CN" altLang="en-US" sz="2400" b="0" dirty="0"/>
                        <a:t>尖峰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IO </a:t>
                      </a:r>
                      <a:r>
                        <a:rPr lang="zh-CN" altLang="en-US" sz="2400" dirty="0"/>
                        <a:t>分布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dirty="0">
                          <a:solidFill>
                            <a:schemeClr val="tx1"/>
                          </a:solidFill>
                        </a:rPr>
                        <a:t>写 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MemTable 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</a:rPr>
                        <a:t>期间，分布均匀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564439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400" b="0" dirty="0">
                          <a:solidFill>
                            <a:schemeClr val="tx1"/>
                          </a:solidFill>
                        </a:rPr>
                        <a:t>双份内存 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+ BlockCache</a:t>
                      </a:r>
                      <a:endParaRPr lang="zh-CN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tx1"/>
                          </a:solidFill>
                        </a:rPr>
                        <a:t>内存消耗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dirty="0">
                          <a:solidFill>
                            <a:schemeClr val="tx1"/>
                          </a:solidFill>
                        </a:rPr>
                        <a:t>单份，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MemTable &amp; SST 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</a:rPr>
                        <a:t>共享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693940"/>
                  </a:ext>
                </a:extLst>
              </a:tr>
            </a:tbl>
          </a:graphicData>
        </a:graphic>
      </p:graphicFrame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A2F3D509-58E6-8927-434A-8A4E60EA02D9}"/>
              </a:ext>
            </a:extLst>
          </p:cNvPr>
          <p:cNvSpPr/>
          <p:nvPr/>
        </p:nvSpPr>
        <p:spPr>
          <a:xfrm>
            <a:off x="1391193" y="3552672"/>
            <a:ext cx="1706880" cy="670560"/>
          </a:xfrm>
          <a:prstGeom prst="wedgeRoundRectCallout">
            <a:avLst>
              <a:gd name="adj1" fmla="val 19983"/>
              <a:gd name="adj2" fmla="val 82955"/>
              <a:gd name="adj3" fmla="val 16667"/>
            </a:avLst>
          </a:prstGeom>
          <a:solidFill>
            <a:srgbClr val="1F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KV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长度越短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KV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数量越大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3374F6-7600-5F0D-B82C-0963D6A96A3F}"/>
              </a:ext>
            </a:extLst>
          </p:cNvPr>
          <p:cNvSpPr txBox="1"/>
          <p:nvPr/>
        </p:nvSpPr>
        <p:spPr>
          <a:xfrm>
            <a:off x="6095995" y="559527"/>
            <a:ext cx="5177249" cy="95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L0 SST &amp;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MemTable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是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逻辑相同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的，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ToplingDB</a:t>
            </a: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让它们保持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物理相同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803313-38D5-2957-1D1C-3D24E5EAB3A3}"/>
              </a:ext>
            </a:extLst>
          </p:cNvPr>
          <p:cNvSpPr txBox="1"/>
          <p:nvPr/>
        </p:nvSpPr>
        <p:spPr>
          <a:xfrm>
            <a:off x="2683145" y="1338216"/>
            <a:ext cx="2851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直接转化</a:t>
            </a:r>
          </a:p>
        </p:txBody>
      </p:sp>
    </p:spTree>
    <p:extLst>
      <p:ext uri="{BB962C8B-B14F-4D97-AF65-F5344CB8AC3E}">
        <p14:creationId xmlns:p14="http://schemas.microsoft.com/office/powerpoint/2010/main" val="3064760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5358C-E5F6-76C6-2653-607E4EE9A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MemTable </a:t>
            </a:r>
            <a:r>
              <a:rPr lang="zh-CN" altLang="en-US" dirty="0"/>
              <a:t>作为指向 </a:t>
            </a:r>
            <a:r>
              <a:rPr lang="en-US" altLang="zh-CN" dirty="0"/>
              <a:t>WAL </a:t>
            </a:r>
            <a:r>
              <a:rPr lang="zh-CN" altLang="en-US" dirty="0"/>
              <a:t>的索引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EC3BD0-48E9-AE65-0CC0-B56D0555A3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新数据的多副本问题</a:t>
            </a:r>
            <a:endParaRPr lang="en-US" altLang="zh-CN" dirty="0"/>
          </a:p>
          <a:p>
            <a:pPr lvl="1"/>
            <a:r>
              <a:rPr lang="en-US" altLang="zh-CN" dirty="0"/>
              <a:t>MemTable  </a:t>
            </a:r>
            <a:r>
              <a:rPr lang="zh-CN" altLang="en-US" dirty="0"/>
              <a:t>中的副本</a:t>
            </a:r>
            <a:endParaRPr lang="en-US" altLang="zh-CN" dirty="0"/>
          </a:p>
          <a:p>
            <a:pPr lvl="1"/>
            <a:r>
              <a:rPr lang="en-US" altLang="zh-CN" dirty="0"/>
              <a:t>WAL    </a:t>
            </a:r>
            <a:r>
              <a:rPr lang="zh-CN" altLang="en-US" dirty="0"/>
              <a:t>文件中的副本</a:t>
            </a:r>
            <a:endParaRPr lang="en-US" altLang="zh-CN" dirty="0"/>
          </a:p>
          <a:p>
            <a:pPr lvl="1"/>
            <a:r>
              <a:rPr lang="en-US" altLang="zh-CN" dirty="0"/>
              <a:t>L0 SST </a:t>
            </a:r>
            <a:r>
              <a:rPr lang="zh-CN" altLang="en-US" dirty="0"/>
              <a:t>文件中的副本</a:t>
            </a:r>
            <a:endParaRPr lang="en-US" altLang="zh-CN" dirty="0"/>
          </a:p>
          <a:p>
            <a:pPr lvl="1"/>
            <a:r>
              <a:rPr lang="en-US" altLang="zh-CN" dirty="0"/>
              <a:t>BlockCache</a:t>
            </a:r>
            <a:r>
              <a:rPr lang="en-US" altLang="zh-CN" sz="1300" dirty="0"/>
              <a:t> </a:t>
            </a:r>
            <a:r>
              <a:rPr lang="zh-CN" altLang="en-US" dirty="0"/>
              <a:t>中的副本</a:t>
            </a:r>
            <a:endParaRPr lang="en-US" altLang="zh-CN" dirty="0"/>
          </a:p>
          <a:p>
            <a:r>
              <a:rPr lang="en-US" altLang="zh-CN" dirty="0"/>
              <a:t>IO </a:t>
            </a:r>
            <a:r>
              <a:rPr lang="zh-CN" altLang="en-US" dirty="0"/>
              <a:t>放大与 </a:t>
            </a:r>
            <a:r>
              <a:rPr lang="en-US" altLang="zh-CN" dirty="0"/>
              <a:t>CPU </a:t>
            </a:r>
            <a:r>
              <a:rPr lang="zh-CN" altLang="en-US" dirty="0"/>
              <a:t>消耗</a:t>
            </a:r>
            <a:endParaRPr lang="en-US" altLang="zh-CN" dirty="0"/>
          </a:p>
          <a:p>
            <a:pPr lvl="1"/>
            <a:r>
              <a:rPr lang="en-US" altLang="zh-CN" dirty="0"/>
              <a:t>L0 SST </a:t>
            </a:r>
            <a:r>
              <a:rPr lang="zh-CN" altLang="en-US" dirty="0"/>
              <a:t>落盘后很快被 </a:t>
            </a:r>
            <a:r>
              <a:rPr lang="en-US" altLang="zh-CN" dirty="0"/>
              <a:t>Compact</a:t>
            </a:r>
          </a:p>
          <a:p>
            <a:pPr lvl="1"/>
            <a:r>
              <a:rPr lang="zh-CN" altLang="en-US" dirty="0"/>
              <a:t>命中 </a:t>
            </a:r>
            <a:r>
              <a:rPr lang="en-US" altLang="zh-CN" dirty="0"/>
              <a:t>L0 </a:t>
            </a:r>
            <a:r>
              <a:rPr lang="zh-CN" altLang="en-US" dirty="0"/>
              <a:t>时要填充 </a:t>
            </a:r>
            <a:r>
              <a:rPr lang="en-US" altLang="zh-CN" dirty="0"/>
              <a:t>BlockCache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Value </a:t>
            </a:r>
            <a:r>
              <a:rPr lang="zh-CN" altLang="en-US" dirty="0">
                <a:solidFill>
                  <a:srgbClr val="C00000"/>
                </a:solidFill>
              </a:rPr>
              <a:t>越大，问题越突出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9C03C2C-FB44-039B-74EA-178E0108A1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解决方案</a:t>
            </a:r>
            <a:endParaRPr lang="en-US" altLang="zh-CN" dirty="0"/>
          </a:p>
          <a:p>
            <a:pPr lvl="1"/>
            <a:r>
              <a:rPr lang="en-US" altLang="zh-CN" dirty="0"/>
              <a:t>MemTable </a:t>
            </a:r>
            <a:r>
              <a:rPr lang="zh-CN" altLang="en-US" dirty="0"/>
              <a:t>指向 </a:t>
            </a:r>
            <a:r>
              <a:rPr lang="en-US" altLang="zh-CN" dirty="0"/>
              <a:t>WAL </a:t>
            </a:r>
            <a:r>
              <a:rPr lang="zh-CN" altLang="en-US" dirty="0"/>
              <a:t>文件偏移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四副本缩为单副本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MemTable </a:t>
            </a:r>
            <a:r>
              <a:rPr lang="zh-CN" altLang="en-US" dirty="0"/>
              <a:t>使用 </a:t>
            </a:r>
            <a:r>
              <a:rPr lang="en-US" altLang="zh-CN" dirty="0"/>
              <a:t>mmap </a:t>
            </a:r>
            <a:r>
              <a:rPr lang="zh-CN" altLang="en-US" dirty="0"/>
              <a:t>读取 </a:t>
            </a:r>
            <a:r>
              <a:rPr lang="en-US" altLang="zh-CN" dirty="0"/>
              <a:t>WAL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解决 </a:t>
            </a:r>
            <a:r>
              <a:rPr lang="en-US" altLang="zh-CN" dirty="0">
                <a:solidFill>
                  <a:srgbClr val="C00000"/>
                </a:solidFill>
              </a:rPr>
              <a:t>IO </a:t>
            </a:r>
            <a:r>
              <a:rPr lang="zh-CN" altLang="en-US" dirty="0">
                <a:solidFill>
                  <a:srgbClr val="C00000"/>
                </a:solidFill>
              </a:rPr>
              <a:t>放大与 </a:t>
            </a:r>
            <a:r>
              <a:rPr lang="en-US" altLang="zh-CN" dirty="0">
                <a:solidFill>
                  <a:srgbClr val="C00000"/>
                </a:solidFill>
              </a:rPr>
              <a:t>CPU </a:t>
            </a:r>
            <a:r>
              <a:rPr lang="zh-CN" altLang="en-US" dirty="0">
                <a:solidFill>
                  <a:srgbClr val="C00000"/>
                </a:solidFill>
              </a:rPr>
              <a:t>消耗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协同优化：</a:t>
            </a:r>
            <a:r>
              <a:rPr lang="en-US" altLang="zh-CN" dirty="0"/>
              <a:t>MemTable </a:t>
            </a:r>
            <a:r>
              <a:rPr lang="zh-CN" altLang="en-US" dirty="0"/>
              <a:t>转化 </a:t>
            </a:r>
            <a:r>
              <a:rPr lang="en-US" altLang="zh-CN" dirty="0"/>
              <a:t>SST</a:t>
            </a:r>
          </a:p>
          <a:p>
            <a:pPr lvl="1"/>
            <a:r>
              <a:rPr lang="zh-CN" altLang="en-US" dirty="0"/>
              <a:t>复用 </a:t>
            </a:r>
            <a:r>
              <a:rPr lang="en-US" altLang="zh-CN" dirty="0"/>
              <a:t>rocksdb Blob </a:t>
            </a:r>
            <a:r>
              <a:rPr lang="zh-CN" altLang="en-US" dirty="0"/>
              <a:t>文件管理机制</a:t>
            </a:r>
            <a:endParaRPr lang="en-US" altLang="zh-CN" dirty="0"/>
          </a:p>
          <a:p>
            <a:pPr lvl="1"/>
            <a:r>
              <a:rPr lang="zh-CN" altLang="en-US" dirty="0"/>
              <a:t>转化 </a:t>
            </a:r>
            <a:r>
              <a:rPr lang="en-US" altLang="zh-CN" dirty="0"/>
              <a:t>SST </a:t>
            </a:r>
            <a:r>
              <a:rPr lang="zh-CN" altLang="en-US" dirty="0"/>
              <a:t>时将 </a:t>
            </a:r>
            <a:r>
              <a:rPr lang="en-US" altLang="zh-CN" dirty="0"/>
              <a:t>WAL </a:t>
            </a:r>
            <a:r>
              <a:rPr lang="zh-CN" altLang="en-US" dirty="0"/>
              <a:t>硬链接为 </a:t>
            </a:r>
            <a:r>
              <a:rPr lang="en-US" altLang="zh-CN" dirty="0"/>
              <a:t>Blob</a:t>
            </a:r>
          </a:p>
          <a:p>
            <a:pPr lvl="1"/>
            <a:r>
              <a:rPr lang="zh-CN" altLang="en-US" dirty="0"/>
              <a:t>打开 </a:t>
            </a:r>
            <a:r>
              <a:rPr lang="en-US" altLang="zh-CN" dirty="0"/>
              <a:t>SST </a:t>
            </a:r>
            <a:r>
              <a:rPr lang="zh-CN" altLang="en-US" dirty="0"/>
              <a:t>时创建 </a:t>
            </a:r>
            <a:r>
              <a:rPr lang="en-US" altLang="zh-CN" dirty="0"/>
              <a:t>Blob mmap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58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98664-B10F-7C2A-2075-B69F57C6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迁移到 </a:t>
            </a:r>
            <a:r>
              <a:rPr lang="en-US" altLang="zh-CN" dirty="0"/>
              <a:t>ToplingDB  </a:t>
            </a:r>
            <a:r>
              <a:rPr lang="zh-CN" altLang="en-US" dirty="0"/>
              <a:t>（省略错误检查）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699089-31E9-6E6E-61D8-3824E63EF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CN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</a:rPr>
              <a:t>&lt;topling/</a:t>
            </a:r>
            <a:r>
              <a:rPr lang="en-US" altLang="zh-CN" b="0" dirty="0" err="1">
                <a:solidFill>
                  <a:srgbClr val="A31515"/>
                </a:solidFill>
                <a:effectLst/>
                <a:latin typeface="Cascadia Code" panose="020B0609020000020004" pitchFamily="49" charset="0"/>
              </a:rPr>
              <a:t>side_plugin_repo.h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</a:rPr>
              <a:t>&gt;</a:t>
            </a:r>
          </a:p>
          <a:p>
            <a:pPr marL="0" indent="0">
              <a:buNone/>
            </a:pPr>
            <a:endParaRPr lang="en-US" altLang="zh-CN" b="0" dirty="0">
              <a:solidFill>
                <a:srgbClr val="000000"/>
              </a:solidFill>
              <a:effectLst/>
              <a:latin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SidePluginRepo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altLang="zh-CN" b="1" i="1" u="sng" dirty="0">
                <a:solidFill>
                  <a:srgbClr val="1A0594"/>
                </a:solidFill>
                <a:effectLst/>
                <a:latin typeface="Cascadia Code" panose="020B0609020000020004" pitchFamily="49" charset="0"/>
              </a:rPr>
              <a:t>repo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b="1" i="1" u="sng" dirty="0" err="1">
                <a:solidFill>
                  <a:srgbClr val="1A0594"/>
                </a:solidFill>
                <a:effectLst/>
                <a:latin typeface="Cascadia Code" panose="020B0609020000020004" pitchFamily="49" charset="0"/>
              </a:rPr>
              <a:t>repo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ascadia Code" panose="020B0609020000020004" pitchFamily="49" charset="0"/>
              </a:rPr>
              <a:t>ImportAutoFile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ascadia Code" panose="020B0609020000020004" pitchFamily="49" charset="0"/>
              </a:rPr>
              <a:t>argv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]);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</a:rPr>
              <a:t> // 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ascadia Code" panose="020B0609020000020004" pitchFamily="49" charset="0"/>
              </a:rPr>
              <a:t>argv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</a:rPr>
              <a:t>[1] is 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ascadia Code" panose="020B0609020000020004" pitchFamily="49" charset="0"/>
              </a:rPr>
              <a:t>json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ascadia Code" panose="020B0609020000020004" pitchFamily="49" charset="0"/>
              </a:rPr>
              <a:t>yaml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</a:rPr>
              <a:t> conf file</a:t>
            </a:r>
            <a:endParaRPr lang="en-US" altLang="zh-CN" b="0" dirty="0">
              <a:solidFill>
                <a:srgbClr val="000000"/>
              </a:solidFill>
              <a:effectLst/>
              <a:latin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DB* </a:t>
            </a:r>
            <a:r>
              <a:rPr lang="en-US" altLang="zh-CN" b="1" i="1" u="sng" dirty="0" err="1">
                <a:solidFill>
                  <a:srgbClr val="1A0594"/>
                </a:solidFill>
                <a:effectLst/>
                <a:latin typeface="Cascadia Code" panose="020B0609020000020004" pitchFamily="49" charset="0"/>
              </a:rPr>
              <a:t>db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 = 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ascadia Code" panose="020B0609020000020004" pitchFamily="49" charset="0"/>
              </a:rPr>
              <a:t>nullptr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</a:rPr>
              <a:t>// can </a:t>
            </a:r>
            <a:r>
              <a:rPr lang="en-US" altLang="zh-CN" b="1" i="1" u="sng" dirty="0" err="1">
                <a:solidFill>
                  <a:srgbClr val="1A0594"/>
                </a:solidFill>
                <a:effectLst/>
                <a:latin typeface="Cascadia Code" panose="020B0609020000020004" pitchFamily="49" charset="0"/>
              </a:rPr>
              <a:t>repo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ascadia Code" panose="020B0609020000020004" pitchFamily="49" charset="0"/>
              </a:rPr>
              <a:t>OpenDB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( name , &amp;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db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);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</a:rPr>
              <a:t>// here name = </a:t>
            </a:r>
            <a:r>
              <a:rPr lang="en-US" altLang="zh-CN" dirty="0">
                <a:solidFill>
                  <a:srgbClr val="008000"/>
                </a:solidFill>
                <a:latin typeface="Cascadia Code" panose="020B0609020000020004" pitchFamily="49" charset="0"/>
              </a:rPr>
              <a:t>“</a:t>
            </a:r>
            <a:r>
              <a:rPr lang="en-US" altLang="zh-CN" sz="2800" b="0" dirty="0" err="1">
                <a:solidFill>
                  <a:srgbClr val="800000"/>
                </a:solidFill>
                <a:effectLst/>
                <a:latin typeface="Cascadia Code" panose="020B0609020000020004" pitchFamily="49" charset="0"/>
              </a:rPr>
              <a:t>db_bench_enterprise</a:t>
            </a:r>
            <a:r>
              <a:rPr lang="en-US" altLang="zh-CN" dirty="0">
                <a:solidFill>
                  <a:srgbClr val="008000"/>
                </a:solidFill>
                <a:latin typeface="Cascadia Code" panose="020B0609020000020004" pitchFamily="49" charset="0"/>
              </a:rPr>
              <a:t>”</a:t>
            </a:r>
            <a:endParaRPr lang="en-US" altLang="zh-CN" b="0" dirty="0">
              <a:solidFill>
                <a:srgbClr val="000000"/>
              </a:solidFill>
              <a:effectLst/>
              <a:latin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b="1" i="1" u="sng" dirty="0" err="1">
                <a:solidFill>
                  <a:srgbClr val="1A0594"/>
                </a:solidFill>
                <a:effectLst/>
                <a:latin typeface="Cascadia Code" panose="020B0609020000020004" pitchFamily="49" charset="0"/>
              </a:rPr>
              <a:t>repo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ascadia Code" panose="020B0609020000020004" pitchFamily="49" charset="0"/>
              </a:rPr>
              <a:t>OpenDB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(&amp;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db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);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</a:rPr>
              <a:t> // open the 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ascadia Code" panose="020B0609020000020004" pitchFamily="49" charset="0"/>
              </a:rPr>
              <a:t>db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</a:rPr>
              <a:t> defined by sub object "open" in conf</a:t>
            </a:r>
            <a:endParaRPr lang="en-US" altLang="zh-CN" b="0" dirty="0">
              <a:solidFill>
                <a:srgbClr val="000000"/>
              </a:solidFill>
              <a:effectLst/>
              <a:latin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b="1" i="1" u="sng" dirty="0" err="1">
                <a:solidFill>
                  <a:srgbClr val="1A0594"/>
                </a:solidFill>
                <a:effectLst/>
                <a:latin typeface="Cascadia Code" panose="020B0609020000020004" pitchFamily="49" charset="0"/>
              </a:rPr>
              <a:t>repo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ascadia Code" panose="020B0609020000020004" pitchFamily="49" charset="0"/>
              </a:rPr>
              <a:t>StartHttpServer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</a:rPr>
              <a:t>// use `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ascadia Code" panose="020B0609020000020004" pitchFamily="49" charset="0"/>
              </a:rPr>
              <a:t>db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</a:rPr>
              <a:t>` as </a:t>
            </a:r>
            <a:r>
              <a:rPr lang="en-US" altLang="zh-CN" dirty="0">
                <a:solidFill>
                  <a:srgbClr val="008000"/>
                </a:solidFill>
                <a:latin typeface="Cascadia Code" panose="020B0609020000020004" pitchFamily="49" charset="0"/>
              </a:rPr>
              <a:t>R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</a:rPr>
              <a:t>ocksDB</a:t>
            </a:r>
            <a:r>
              <a:rPr lang="en-US" altLang="zh-CN" dirty="0">
                <a:solidFill>
                  <a:srgbClr val="008000"/>
                </a:solidFill>
                <a:latin typeface="Cascadia Code" panose="020B0609020000020004" pitchFamily="49" charset="0"/>
              </a:rPr>
              <a:t>:</a:t>
            </a:r>
            <a:r>
              <a:rPr lang="zh-CN" altLang="en-US" dirty="0">
                <a:solidFill>
                  <a:srgbClr val="008000"/>
                </a:solidFill>
                <a:latin typeface="Cascadia Code" panose="020B0609020000020004" pitchFamily="49" charset="0"/>
              </a:rPr>
              <a:t> </a:t>
            </a:r>
            <a:r>
              <a:rPr lang="en-US" altLang="zh-CN" dirty="0">
                <a:solidFill>
                  <a:srgbClr val="008000"/>
                </a:solidFill>
                <a:latin typeface="Cascadia Code" panose="020B0609020000020004" pitchFamily="49" charset="0"/>
              </a:rPr>
              <a:t>Put, Get, </a:t>
            </a:r>
            <a:r>
              <a:rPr lang="en-US" altLang="zh-CN" dirty="0" err="1">
                <a:solidFill>
                  <a:srgbClr val="008000"/>
                </a:solidFill>
                <a:latin typeface="Cascadia Code" panose="020B0609020000020004" pitchFamily="49" charset="0"/>
              </a:rPr>
              <a:t>Iter</a:t>
            </a:r>
            <a:r>
              <a:rPr lang="en-US" altLang="zh-CN" dirty="0">
                <a:solidFill>
                  <a:srgbClr val="008000"/>
                </a:solidFill>
                <a:latin typeface="Cascadia Code" panose="020B0609020000020004" pitchFamily="49" charset="0"/>
              </a:rPr>
              <a:t> …</a:t>
            </a:r>
            <a:endParaRPr lang="en-US" altLang="zh-CN" dirty="0">
              <a:solidFill>
                <a:srgbClr val="000000"/>
              </a:solidFill>
              <a:latin typeface="Cascadia Code" panose="020B0609020000020004" pitchFamily="49" charset="0"/>
            </a:endParaRPr>
          </a:p>
          <a:p>
            <a:pPr marL="0" indent="0">
              <a:buNone/>
            </a:pPr>
            <a:endParaRPr lang="en-US" altLang="zh-CN" b="0" dirty="0">
              <a:solidFill>
                <a:srgbClr val="000000"/>
              </a:solidFill>
              <a:effectLst/>
              <a:latin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b="0" dirty="0" err="1">
                <a:solidFill>
                  <a:srgbClr val="001080"/>
                </a:solidFill>
                <a:effectLst/>
                <a:latin typeface="Cascadia Code" panose="020B0609020000020004" pitchFamily="49" charset="0"/>
              </a:rPr>
              <a:t>repo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ascadia Code" panose="020B0609020000020004" pitchFamily="49" charset="0"/>
              </a:rPr>
              <a:t>CloseAllDB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();</a:t>
            </a:r>
            <a:endParaRPr lang="zh-CN" altLang="en-US" dirty="0"/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BD754254-3F82-FACD-2425-C203B53C0A94}"/>
              </a:ext>
            </a:extLst>
          </p:cNvPr>
          <p:cNvSpPr/>
          <p:nvPr/>
        </p:nvSpPr>
        <p:spPr>
          <a:xfrm>
            <a:off x="3485606" y="2318657"/>
            <a:ext cx="4312919" cy="444138"/>
          </a:xfrm>
          <a:prstGeom prst="wedgeRoundRectCallout">
            <a:avLst>
              <a:gd name="adj1" fmla="val 14735"/>
              <a:gd name="adj2" fmla="val 93187"/>
              <a:gd name="adj3" fmla="val 16667"/>
            </a:avLst>
          </a:prstGeom>
          <a:solidFill>
            <a:srgbClr val="1F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根据文件名判断：</a:t>
            </a:r>
            <a:r>
              <a:rPr lang="en-US" altLang="zh-CN" dirty="0"/>
              <a:t>.</a:t>
            </a:r>
            <a:r>
              <a:rPr lang="en-US" altLang="zh-CN" dirty="0" err="1"/>
              <a:t>js</a:t>
            </a:r>
            <a:r>
              <a:rPr lang="en-US" altLang="zh-CN" dirty="0"/>
              <a:t>, .</a:t>
            </a:r>
            <a:r>
              <a:rPr lang="en-US" altLang="zh-CN" dirty="0" err="1"/>
              <a:t>json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en-US" altLang="zh-CN" dirty="0" err="1"/>
              <a:t>yml</a:t>
            </a:r>
            <a:r>
              <a:rPr lang="en-US" altLang="zh-CN" dirty="0"/>
              <a:t>, .</a:t>
            </a:r>
            <a:r>
              <a:rPr lang="en-US" altLang="zh-CN" dirty="0" err="1"/>
              <a:t>yaml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EA91F26-351C-AB51-FED7-7DAA885FDD10}"/>
              </a:ext>
            </a:extLst>
          </p:cNvPr>
          <p:cNvSpPr txBox="1"/>
          <p:nvPr/>
        </p:nvSpPr>
        <p:spPr>
          <a:xfrm>
            <a:off x="5558245" y="3960222"/>
            <a:ext cx="5344886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solidFill>
                  <a:srgbClr val="800000"/>
                </a:solidFill>
                <a:effectLst/>
                <a:latin typeface="Cascadia Code" panose="020B0609020000020004" pitchFamily="49" charset="0"/>
              </a:rPr>
              <a:t>databases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: 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</a:rPr>
              <a:t># This is </a:t>
            </a:r>
            <a:r>
              <a:rPr lang="en-US" altLang="zh-CN" sz="1600" b="0" dirty="0" err="1">
                <a:solidFill>
                  <a:srgbClr val="008000"/>
                </a:solidFill>
                <a:effectLst/>
                <a:latin typeface="Cascadia Code" panose="020B0609020000020004" pitchFamily="49" charset="0"/>
              </a:rPr>
              <a:t>Yaml</a:t>
            </a:r>
            <a:endParaRPr lang="en-US" altLang="zh-CN" sz="1600" b="0" dirty="0">
              <a:solidFill>
                <a:srgbClr val="000000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  </a:t>
            </a:r>
            <a:r>
              <a:rPr lang="en-US" altLang="zh-CN" sz="1600" b="0" dirty="0" err="1">
                <a:solidFill>
                  <a:srgbClr val="800000"/>
                </a:solidFill>
                <a:effectLst/>
                <a:latin typeface="Cascadia Code" panose="020B0609020000020004" pitchFamily="49" charset="0"/>
              </a:rPr>
              <a:t>db_bench_enterprise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: 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</a:rPr>
              <a:t># </a:t>
            </a:r>
            <a:r>
              <a:rPr lang="en-US" altLang="zh-CN" sz="1600" b="0" dirty="0" err="1">
                <a:solidFill>
                  <a:srgbClr val="008000"/>
                </a:solidFill>
                <a:effectLst/>
                <a:latin typeface="Cascadia Code" panose="020B0609020000020004" pitchFamily="49" charset="0"/>
              </a:rPr>
              <a:t>db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</a:rPr>
              <a:t> name</a:t>
            </a:r>
            <a:endParaRPr lang="en-US" altLang="zh-CN" sz="1600" b="0" dirty="0">
              <a:solidFill>
                <a:srgbClr val="000000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altLang="zh-CN" sz="1600" b="0" dirty="0">
                <a:solidFill>
                  <a:srgbClr val="800000"/>
                </a:solidFill>
                <a:effectLst/>
                <a:latin typeface="Cascadia Code" panose="020B0609020000020004" pitchFamily="49" charset="0"/>
              </a:rPr>
              <a:t>method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: 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ascadia Code" panose="020B0609020000020004" pitchFamily="49" charset="0"/>
              </a:rPr>
              <a:t>DB::Open 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</a:rPr>
              <a:t># </a:t>
            </a:r>
            <a:r>
              <a:rPr lang="en-US" altLang="zh-CN" sz="1600" b="0" dirty="0" err="1">
                <a:solidFill>
                  <a:srgbClr val="008000"/>
                </a:solidFill>
                <a:effectLst/>
                <a:latin typeface="Cascadia Code" panose="020B0609020000020004" pitchFamily="49" charset="0"/>
              </a:rPr>
              <a:t>TransactionDB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</a:rPr>
              <a:t>::Open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altLang="zh-CN" sz="1600" b="0" dirty="0">
                <a:solidFill>
                  <a:srgbClr val="800000"/>
                </a:solidFill>
                <a:effectLst/>
                <a:latin typeface="Cascadia Code" panose="020B0609020000020004" pitchFamily="49" charset="0"/>
              </a:rPr>
              <a:t>params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: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      </a:t>
            </a:r>
            <a:r>
              <a:rPr lang="en-US" altLang="zh-CN" sz="1600" b="0" dirty="0" err="1">
                <a:solidFill>
                  <a:srgbClr val="800000"/>
                </a:solidFill>
                <a:effectLst/>
                <a:latin typeface="Cascadia Code" panose="020B0609020000020004" pitchFamily="49" charset="0"/>
              </a:rPr>
              <a:t>db_options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: 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</a:rPr>
              <a:t>$</a:t>
            </a:r>
            <a:r>
              <a:rPr lang="en-US" altLang="zh-CN" sz="1600" b="0" dirty="0" err="1">
                <a:solidFill>
                  <a:srgbClr val="A31515"/>
                </a:solidFill>
                <a:effectLst/>
                <a:latin typeface="Cascadia Code" panose="020B0609020000020004" pitchFamily="49" charset="0"/>
              </a:rPr>
              <a:t>dbo</a:t>
            </a:r>
            <a:endParaRPr lang="en-US" altLang="zh-CN" sz="1600" b="0" dirty="0">
              <a:solidFill>
                <a:srgbClr val="000000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      </a:t>
            </a:r>
            <a:r>
              <a:rPr lang="en-US" altLang="zh-CN" sz="1600" b="0" dirty="0" err="1">
                <a:solidFill>
                  <a:srgbClr val="800000"/>
                </a:solidFill>
                <a:effectLst/>
                <a:latin typeface="Cascadia Code" panose="020B0609020000020004" pitchFamily="49" charset="0"/>
              </a:rPr>
              <a:t>column_families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: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en-US" altLang="zh-CN" sz="1600" b="0" dirty="0">
                <a:solidFill>
                  <a:srgbClr val="800000"/>
                </a:solidFill>
                <a:effectLst/>
                <a:latin typeface="Cascadia Code" panose="020B0609020000020004" pitchFamily="49" charset="0"/>
              </a:rPr>
              <a:t>default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: 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</a:rPr>
              <a:t>$default</a:t>
            </a:r>
            <a:endParaRPr lang="en-US" altLang="zh-CN" sz="1600" b="0" dirty="0">
              <a:solidFill>
                <a:srgbClr val="000000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      </a:t>
            </a:r>
            <a:r>
              <a:rPr lang="en-US" altLang="zh-CN" sz="1600" b="0" dirty="0">
                <a:solidFill>
                  <a:srgbClr val="800000"/>
                </a:solidFill>
                <a:effectLst/>
                <a:latin typeface="Cascadia Code" panose="020B0609020000020004" pitchFamily="49" charset="0"/>
              </a:rPr>
              <a:t>path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: 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ascadia Code" panose="020B0609020000020004" pitchFamily="49" charset="0"/>
              </a:rPr>
              <a:t>/dev/</a:t>
            </a:r>
            <a:r>
              <a:rPr lang="en-US" altLang="zh-CN" sz="1600" b="0" dirty="0" err="1">
                <a:solidFill>
                  <a:srgbClr val="0000FF"/>
                </a:solidFill>
                <a:effectLst/>
                <a:latin typeface="Cascadia Code" panose="020B0609020000020004" pitchFamily="49" charset="0"/>
              </a:rPr>
              <a:t>shm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en-US" altLang="zh-CN" sz="1600" b="0" dirty="0" err="1">
                <a:solidFill>
                  <a:srgbClr val="0000FF"/>
                </a:solidFill>
                <a:effectLst/>
                <a:latin typeface="Cascadia Code" panose="020B0609020000020004" pitchFamily="49" charset="0"/>
              </a:rPr>
              <a:t>db_bench_enterprise</a:t>
            </a:r>
            <a:endParaRPr lang="en-US" altLang="zh-CN" sz="1600" b="0" dirty="0">
              <a:solidFill>
                <a:srgbClr val="000000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altLang="zh-CN" sz="1600" b="0" dirty="0">
                <a:solidFill>
                  <a:srgbClr val="800000"/>
                </a:solidFill>
                <a:effectLst/>
                <a:latin typeface="Cascadia Code" panose="020B0609020000020004" pitchFamily="49" charset="0"/>
              </a:rPr>
              <a:t>open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: </a:t>
            </a:r>
            <a:r>
              <a:rPr lang="en-US" altLang="zh-CN" sz="1600" b="0" dirty="0" err="1">
                <a:solidFill>
                  <a:srgbClr val="0000FF"/>
                </a:solidFill>
                <a:effectLst/>
                <a:latin typeface="Cascadia Code" panose="020B0609020000020004" pitchFamily="49" charset="0"/>
              </a:rPr>
              <a:t>db_bench_enterprise</a:t>
            </a:r>
            <a:endParaRPr lang="en-US" altLang="zh-CN" sz="1600" b="0" dirty="0">
              <a:solidFill>
                <a:srgbClr val="000000"/>
              </a:solidFill>
              <a:effectLst/>
              <a:latin typeface="Cascadia Code" panose="020B0609020000020004" pitchFamily="49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3C54B02-2416-544B-E962-B19C319CAA61}"/>
              </a:ext>
            </a:extLst>
          </p:cNvPr>
          <p:cNvCxnSpPr>
            <a:cxnSpLocks/>
          </p:cNvCxnSpPr>
          <p:nvPr/>
        </p:nvCxnSpPr>
        <p:spPr>
          <a:xfrm>
            <a:off x="3564158" y="3857834"/>
            <a:ext cx="2220368" cy="2149173"/>
          </a:xfrm>
          <a:prstGeom prst="straightConnector1">
            <a:avLst/>
          </a:prstGeom>
          <a:ln w="127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3461AF2-AE6A-1F3D-9D05-C5E8FBCB1260}"/>
              </a:ext>
            </a:extLst>
          </p:cNvPr>
          <p:cNvSpPr txBox="1"/>
          <p:nvPr/>
        </p:nvSpPr>
        <p:spPr>
          <a:xfrm>
            <a:off x="8826138" y="1659884"/>
            <a:ext cx="2076994" cy="14290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Cascadia Code" panose="020B0609020000020004" pitchFamily="49" charset="0"/>
              </a:rPr>
              <a:t>仅需要修改</a:t>
            </a:r>
            <a:endParaRPr lang="en-US" altLang="zh-CN" sz="2000" dirty="0">
              <a:solidFill>
                <a:srgbClr val="000000"/>
              </a:solidFill>
              <a:latin typeface="Cascadia Code" panose="020B060902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ascadia Code" panose="020B0609020000020004" pitchFamily="49" charset="0"/>
              </a:rPr>
              <a:t>Open/Close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Cascadia Code" panose="020B0609020000020004" pitchFamily="49" charset="0"/>
              </a:rPr>
              <a:t>相关代码</a:t>
            </a:r>
            <a:r>
              <a:rPr lang="en-US" altLang="zh-CN" sz="2000" dirty="0">
                <a:solidFill>
                  <a:srgbClr val="000000"/>
                </a:solidFill>
                <a:latin typeface="Cascadia Code" panose="020B0609020000020004" pitchFamily="49" charset="0"/>
              </a:rPr>
              <a:t>(</a:t>
            </a:r>
            <a:r>
              <a:rPr lang="zh-CN" altLang="en-US" sz="2000" dirty="0">
                <a:solidFill>
                  <a:srgbClr val="000000"/>
                </a:solidFill>
                <a:latin typeface="Cascadia Code" panose="020B0609020000020004" pitchFamily="49" charset="0"/>
                <a:hlinkClick r:id="rId2"/>
              </a:rPr>
              <a:t>链接</a:t>
            </a:r>
            <a:r>
              <a:rPr lang="en-US" altLang="zh-CN" sz="2000" dirty="0">
                <a:solidFill>
                  <a:srgbClr val="000000"/>
                </a:solidFill>
                <a:latin typeface="Cascadia Code" panose="020B0609020000020004" pitchFamily="49" charset="0"/>
              </a:rPr>
              <a:t>)</a:t>
            </a:r>
            <a:endParaRPr lang="en-US" altLang="zh-CN" sz="2000" b="0" dirty="0">
              <a:solidFill>
                <a:srgbClr val="000000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5F94A39-B43B-E84A-29FE-D63C9188BC8A}"/>
              </a:ext>
            </a:extLst>
          </p:cNvPr>
          <p:cNvSpPr txBox="1"/>
          <p:nvPr/>
        </p:nvSpPr>
        <p:spPr>
          <a:xfrm>
            <a:off x="896981" y="5926638"/>
            <a:ext cx="4021185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更多配置：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hlinkClick r:id="rId3"/>
              </a:rPr>
              <a:t>CompactionFilter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 ...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1DC2909-AC99-16FA-71E4-B54F9AADD3F7}"/>
              </a:ext>
            </a:extLst>
          </p:cNvPr>
          <p:cNvSpPr txBox="1"/>
          <p:nvPr/>
        </p:nvSpPr>
        <p:spPr>
          <a:xfrm>
            <a:off x="8917578" y="4983768"/>
            <a:ext cx="1591491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4"/>
              </a:rPr>
              <a:t>完整配置文件</a:t>
            </a:r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F3EB999-D4A5-BA30-8A1B-AA7FD5D3FCDF}"/>
              </a:ext>
            </a:extLst>
          </p:cNvPr>
          <p:cNvSpPr/>
          <p:nvPr/>
        </p:nvSpPr>
        <p:spPr>
          <a:xfrm>
            <a:off x="5854337" y="4269425"/>
            <a:ext cx="2310743" cy="2358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D016B61-7946-553D-866E-E82664886AEC}"/>
              </a:ext>
            </a:extLst>
          </p:cNvPr>
          <p:cNvSpPr/>
          <p:nvPr/>
        </p:nvSpPr>
        <p:spPr>
          <a:xfrm>
            <a:off x="5094832" y="3300366"/>
            <a:ext cx="558429" cy="2358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9A5772E5-2F7D-7553-A6DC-0FA6A3AE3A52}"/>
              </a:ext>
            </a:extLst>
          </p:cNvPr>
          <p:cNvCxnSpPr>
            <a:cxnSpLocks/>
            <a:stCxn id="15" idx="2"/>
            <a:endCxn id="4" idx="1"/>
          </p:cNvCxnSpPr>
          <p:nvPr/>
        </p:nvCxnSpPr>
        <p:spPr>
          <a:xfrm rot="16200000" flipH="1">
            <a:off x="5188620" y="3721623"/>
            <a:ext cx="851144" cy="480290"/>
          </a:xfrm>
          <a:prstGeom prst="curvedConnector2">
            <a:avLst/>
          </a:prstGeom>
          <a:ln w="12700">
            <a:solidFill>
              <a:srgbClr val="00206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402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975CC3C-F037-4F6D-AA88-FD3D17A65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zh-CN" altLang="en-US"/>
              <a:t>技术细节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1D43080-55FB-4274-AD8E-0C3957382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64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C73A8-E6CD-8BC8-6EE0-49D45DC8E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F74D6B-BE5B-8E74-FFDD-9AEEE649D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概览</a:t>
            </a:r>
            <a:r>
              <a:rPr lang="en-US" altLang="zh-CN"/>
              <a:t>-</a:t>
            </a:r>
            <a:r>
              <a:rPr lang="zh-CN" altLang="en-US"/>
              <a:t>体系</a:t>
            </a:r>
            <a:r>
              <a:rPr lang="en-US" altLang="zh-CN"/>
              <a:t>&amp;</a:t>
            </a:r>
            <a:r>
              <a:rPr lang="zh-CN" altLang="en-US"/>
              <a:t>生态</a:t>
            </a:r>
            <a:endParaRPr lang="en-US" altLang="zh-CN"/>
          </a:p>
          <a:p>
            <a:r>
              <a:rPr lang="zh-CN" altLang="en-US"/>
              <a:t>功能特性、生态系统、用户接口</a:t>
            </a:r>
            <a:endParaRPr lang="en-US" altLang="zh-CN"/>
          </a:p>
          <a:p>
            <a:r>
              <a:rPr lang="zh-CN" altLang="en-US"/>
              <a:t>分布式 </a:t>
            </a:r>
            <a:r>
              <a:rPr lang="en-US" altLang="zh-CN"/>
              <a:t>Compact</a:t>
            </a:r>
            <a:r>
              <a:rPr lang="zh-CN" altLang="en-US"/>
              <a:t>：</a:t>
            </a:r>
            <a:r>
              <a:rPr lang="zh-CN" altLang="en-US" b="1"/>
              <a:t>前台</a:t>
            </a:r>
            <a:r>
              <a:rPr lang="zh-CN" altLang="en-US" dirty="0"/>
              <a:t>计算与</a:t>
            </a:r>
            <a:r>
              <a:rPr lang="zh-CN" altLang="en-US" b="1" dirty="0"/>
              <a:t>后台</a:t>
            </a:r>
            <a:r>
              <a:rPr lang="zh-CN" altLang="en-US" dirty="0"/>
              <a:t>计算分离</a:t>
            </a:r>
            <a:endParaRPr lang="en-US" altLang="zh-CN" dirty="0"/>
          </a:p>
          <a:p>
            <a:r>
              <a:rPr lang="zh-CN" altLang="en-US" dirty="0"/>
              <a:t>设计思想：</a:t>
            </a:r>
            <a:r>
              <a:rPr lang="en-US" altLang="zh-CN" dirty="0"/>
              <a:t>Key Comparator </a:t>
            </a:r>
            <a:r>
              <a:rPr lang="zh-CN" altLang="en-US" dirty="0"/>
              <a:t>与 </a:t>
            </a:r>
            <a:r>
              <a:rPr lang="en-US" altLang="zh-CN" dirty="0"/>
              <a:t>Bytewise Encoding</a:t>
            </a:r>
          </a:p>
          <a:p>
            <a:r>
              <a:rPr lang="zh-CN" altLang="en-US" dirty="0"/>
              <a:t>核心特点：</a:t>
            </a:r>
            <a:r>
              <a:rPr lang="en-US" altLang="zh-CN" dirty="0"/>
              <a:t>Topling SST &amp; MemTable</a:t>
            </a:r>
          </a:p>
          <a:p>
            <a:r>
              <a:rPr lang="zh-CN" altLang="en-US" dirty="0"/>
              <a:t>代码迁移</a:t>
            </a:r>
            <a:endParaRPr lang="en-US" altLang="zh-CN" dirty="0"/>
          </a:p>
          <a:p>
            <a:r>
              <a:rPr lang="zh-CN" altLang="en-US" dirty="0"/>
              <a:t>技术细节</a:t>
            </a:r>
          </a:p>
        </p:txBody>
      </p:sp>
    </p:spTree>
    <p:extLst>
      <p:ext uri="{BB962C8B-B14F-4D97-AF65-F5344CB8AC3E}">
        <p14:creationId xmlns:p14="http://schemas.microsoft.com/office/powerpoint/2010/main" val="2438192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73325906-C877-4058-A71C-C4B6892923AE}"/>
              </a:ext>
            </a:extLst>
          </p:cNvPr>
          <p:cNvSpPr/>
          <p:nvPr/>
        </p:nvSpPr>
        <p:spPr>
          <a:xfrm>
            <a:off x="994116" y="2095063"/>
            <a:ext cx="3141785" cy="514985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B+ Tree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C3C8475-C3D5-41D8-9EAB-6B3B76F84D75}"/>
              </a:ext>
            </a:extLst>
          </p:cNvPr>
          <p:cNvSpPr/>
          <p:nvPr/>
        </p:nvSpPr>
        <p:spPr>
          <a:xfrm>
            <a:off x="7566069" y="2095063"/>
            <a:ext cx="3141785" cy="514985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LSM Tree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E4A650F-9446-458E-A9DE-09C723998E8B}"/>
              </a:ext>
            </a:extLst>
          </p:cNvPr>
          <p:cNvSpPr/>
          <p:nvPr/>
        </p:nvSpPr>
        <p:spPr>
          <a:xfrm>
            <a:off x="994116" y="2969291"/>
            <a:ext cx="3141785" cy="824420"/>
          </a:xfrm>
          <a:prstGeom prst="roundRect">
            <a:avLst/>
          </a:prstGeom>
          <a:solidFill>
            <a:srgbClr val="1F4E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写放大严重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290A1A1-9BFB-4D59-A1E3-C6CE6D1C9F0A}"/>
              </a:ext>
            </a:extLst>
          </p:cNvPr>
          <p:cNvSpPr/>
          <p:nvPr/>
        </p:nvSpPr>
        <p:spPr>
          <a:xfrm>
            <a:off x="7566069" y="2969291"/>
            <a:ext cx="3141785" cy="824420"/>
          </a:xfrm>
          <a:prstGeom prst="roundRect">
            <a:avLst/>
          </a:prstGeom>
          <a:solidFill>
            <a:srgbClr val="1F4E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写放大较小</a:t>
            </a:r>
          </a:p>
        </p:txBody>
      </p:sp>
      <p:sp>
        <p:nvSpPr>
          <p:cNvPr id="14" name="箭头: 左右 13">
            <a:extLst>
              <a:ext uri="{FF2B5EF4-FFF2-40B4-BE49-F238E27FC236}">
                <a16:creationId xmlns:a16="http://schemas.microsoft.com/office/drawing/2014/main" id="{229DC546-9190-45D3-A277-9D702F3975B3}"/>
              </a:ext>
            </a:extLst>
          </p:cNvPr>
          <p:cNvSpPr/>
          <p:nvPr/>
        </p:nvSpPr>
        <p:spPr>
          <a:xfrm>
            <a:off x="4577859" y="3034384"/>
            <a:ext cx="2517531" cy="661294"/>
          </a:xfrm>
          <a:prstGeom prst="leftRightArrow">
            <a:avLst>
              <a:gd name="adj1" fmla="val 62121"/>
              <a:gd name="adj2" fmla="val 50000"/>
            </a:avLst>
          </a:prstGeom>
          <a:solidFill>
            <a:srgbClr val="843C0C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随机写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16B3C8FE-9623-466E-9A97-4C94FFCA5576}"/>
              </a:ext>
            </a:extLst>
          </p:cNvPr>
          <p:cNvSpPr/>
          <p:nvPr/>
        </p:nvSpPr>
        <p:spPr>
          <a:xfrm>
            <a:off x="994116" y="4096108"/>
            <a:ext cx="3141785" cy="824420"/>
          </a:xfrm>
          <a:prstGeom prst="roundRect">
            <a:avLst/>
          </a:prstGeom>
          <a:solidFill>
            <a:srgbClr val="1F4E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没有读放大，极快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1F6BBF4-C4D7-4920-AB79-7E685C19EB4C}"/>
              </a:ext>
            </a:extLst>
          </p:cNvPr>
          <p:cNvSpPr/>
          <p:nvPr/>
        </p:nvSpPr>
        <p:spPr>
          <a:xfrm>
            <a:off x="7566069" y="4096108"/>
            <a:ext cx="3141785" cy="824420"/>
          </a:xfrm>
          <a:prstGeom prst="roundRect">
            <a:avLst/>
          </a:prstGeom>
          <a:solidFill>
            <a:srgbClr val="1F4E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较慢，存在读放大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需读取每个 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Level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箭头: 左右 19">
            <a:extLst>
              <a:ext uri="{FF2B5EF4-FFF2-40B4-BE49-F238E27FC236}">
                <a16:creationId xmlns:a16="http://schemas.microsoft.com/office/drawing/2014/main" id="{F83D5967-4FC2-4FD8-AFA1-FC701707FE23}"/>
              </a:ext>
            </a:extLst>
          </p:cNvPr>
          <p:cNvSpPr/>
          <p:nvPr/>
        </p:nvSpPr>
        <p:spPr>
          <a:xfrm>
            <a:off x="4577859" y="4161201"/>
            <a:ext cx="2517531" cy="661294"/>
          </a:xfrm>
          <a:prstGeom prst="leftRightArrow">
            <a:avLst>
              <a:gd name="adj1" fmla="val 62121"/>
              <a:gd name="adj2" fmla="val 50000"/>
            </a:avLst>
          </a:prstGeom>
          <a:solidFill>
            <a:srgbClr val="843C0C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读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BC388F4-B479-4721-9AA5-3E322DEE37B8}"/>
              </a:ext>
            </a:extLst>
          </p:cNvPr>
          <p:cNvSpPr/>
          <p:nvPr/>
        </p:nvSpPr>
        <p:spPr>
          <a:xfrm>
            <a:off x="994116" y="5162861"/>
            <a:ext cx="3141785" cy="824420"/>
          </a:xfrm>
          <a:prstGeom prst="roundRect">
            <a:avLst/>
          </a:prstGeom>
          <a:solidFill>
            <a:srgbClr val="1F4E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Page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无法填满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浪费严重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F4BB7132-24AB-4582-9647-8D97A2A12A24}"/>
              </a:ext>
            </a:extLst>
          </p:cNvPr>
          <p:cNvSpPr/>
          <p:nvPr/>
        </p:nvSpPr>
        <p:spPr>
          <a:xfrm>
            <a:off x="7566069" y="5162861"/>
            <a:ext cx="3141785" cy="824420"/>
          </a:xfrm>
          <a:prstGeom prst="roundRect">
            <a:avLst/>
          </a:prstGeom>
          <a:solidFill>
            <a:srgbClr val="1F4E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数据紧凑存储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没有浪费</a:t>
            </a:r>
          </a:p>
        </p:txBody>
      </p:sp>
      <p:sp>
        <p:nvSpPr>
          <p:cNvPr id="23" name="箭头: 左右 22">
            <a:extLst>
              <a:ext uri="{FF2B5EF4-FFF2-40B4-BE49-F238E27FC236}">
                <a16:creationId xmlns:a16="http://schemas.microsoft.com/office/drawing/2014/main" id="{D90D608C-4340-470B-B4A5-9006EDD70166}"/>
              </a:ext>
            </a:extLst>
          </p:cNvPr>
          <p:cNvSpPr/>
          <p:nvPr/>
        </p:nvSpPr>
        <p:spPr>
          <a:xfrm>
            <a:off x="4577859" y="5227954"/>
            <a:ext cx="2517531" cy="661294"/>
          </a:xfrm>
          <a:prstGeom prst="leftRightArrow">
            <a:avLst>
              <a:gd name="adj1" fmla="val 62121"/>
              <a:gd name="adj2" fmla="val 50000"/>
            </a:avLst>
          </a:prstGeom>
          <a:solidFill>
            <a:srgbClr val="843C0C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空间占用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71C0CAB-8973-4F18-B106-0E8549657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为什么新型存储引擎都使用 </a:t>
            </a:r>
            <a:r>
              <a:rPr lang="en-US" altLang="zh-CN"/>
              <a:t>LSM Tree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820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225F9E9-BE22-49D4-99FA-EAB6716B29E3}"/>
              </a:ext>
            </a:extLst>
          </p:cNvPr>
          <p:cNvSpPr/>
          <p:nvPr/>
        </p:nvSpPr>
        <p:spPr>
          <a:xfrm>
            <a:off x="3979599" y="4285460"/>
            <a:ext cx="2186857" cy="4391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01600" h="254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DBFC9CA-8983-46E4-A623-60838866BB50}"/>
              </a:ext>
            </a:extLst>
          </p:cNvPr>
          <p:cNvSpPr/>
          <p:nvPr/>
        </p:nvSpPr>
        <p:spPr>
          <a:xfrm>
            <a:off x="8661122" y="4285286"/>
            <a:ext cx="1095633" cy="4391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01600" h="254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B4902C6-8FB1-4AD0-AEF2-164C11183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B+ Tree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5094AE-CE3D-4D85-85F6-005ABC3CB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zh-CN" altLang="en-US" dirty="0"/>
              <a:t>利用数据访问的空间局部性</a:t>
            </a:r>
            <a:endParaRPr lang="en-US" altLang="zh-CN" dirty="0"/>
          </a:p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zh-CN" altLang="en-US" dirty="0"/>
              <a:t>单个结点包含多个孩子指针</a:t>
            </a:r>
            <a:endParaRPr lang="en-US" altLang="zh-CN" dirty="0"/>
          </a:p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en-US" altLang="zh-CN" dirty="0" err="1"/>
              <a:t>KeyData</a:t>
            </a:r>
            <a:r>
              <a:rPr lang="en-US" altLang="zh-CN" dirty="0"/>
              <a:t> </a:t>
            </a:r>
            <a:r>
              <a:rPr lang="zh-CN" altLang="en-US" dirty="0"/>
              <a:t>被存储在结点内部</a:t>
            </a:r>
            <a:endParaRPr lang="en-US" altLang="zh-CN" dirty="0"/>
          </a:p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en-US" altLang="zh-CN" dirty="0" err="1"/>
              <a:t>KeyData</a:t>
            </a:r>
            <a:r>
              <a:rPr lang="en-US" altLang="zh-CN" dirty="0"/>
              <a:t> </a:t>
            </a:r>
            <a:r>
              <a:rPr lang="zh-CN" altLang="en-US" dirty="0"/>
              <a:t>可以使用前缀压缩</a:t>
            </a:r>
            <a:endParaRPr lang="en-US" altLang="zh-CN" dirty="0"/>
          </a:p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zh-CN" altLang="en-US" dirty="0"/>
              <a:t>整个结点可以使用传统流式压缩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F288541-9A35-8A9B-EB52-E543088E64A6}"/>
              </a:ext>
            </a:extLst>
          </p:cNvPr>
          <p:cNvGrpSpPr/>
          <p:nvPr/>
        </p:nvGrpSpPr>
        <p:grpSpPr>
          <a:xfrm>
            <a:off x="5486400" y="2555280"/>
            <a:ext cx="6273800" cy="396000"/>
            <a:chOff x="5486400" y="2573080"/>
            <a:chExt cx="6273800" cy="396000"/>
          </a:xfrm>
          <a:solidFill>
            <a:srgbClr val="1F4E79"/>
          </a:solidFill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ECA59C53-9D40-4629-9656-6742291EBC8F}"/>
                </a:ext>
              </a:extLst>
            </p:cNvPr>
            <p:cNvSpPr/>
            <p:nvPr/>
          </p:nvSpPr>
          <p:spPr>
            <a:xfrm>
              <a:off x="5854700" y="2573080"/>
              <a:ext cx="5905500" cy="396000"/>
            </a:xfrm>
            <a:prstGeom prst="roundRect">
              <a:avLst>
                <a:gd name="adj" fmla="val 45531"/>
              </a:avLst>
            </a:prstGeom>
            <a:grpFill/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635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/>
                <a:t>可以看做是二叉树的泛化</a:t>
              </a:r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8892AC0F-042B-4B63-AF47-88647A92BFD5}"/>
                </a:ext>
              </a:extLst>
            </p:cNvPr>
            <p:cNvSpPr/>
            <p:nvPr/>
          </p:nvSpPr>
          <p:spPr>
            <a:xfrm>
              <a:off x="5486400" y="2644080"/>
              <a:ext cx="330200" cy="2540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D28B728-AD75-BC45-B37C-BDE530399D06}"/>
              </a:ext>
            </a:extLst>
          </p:cNvPr>
          <p:cNvGrpSpPr/>
          <p:nvPr/>
        </p:nvGrpSpPr>
        <p:grpSpPr>
          <a:xfrm>
            <a:off x="5486400" y="3141428"/>
            <a:ext cx="6273800" cy="396000"/>
            <a:chOff x="5486400" y="3134754"/>
            <a:chExt cx="6273800" cy="396000"/>
          </a:xfrm>
          <a:solidFill>
            <a:srgbClr val="1F4E79"/>
          </a:solidFill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2308997F-8BD1-4579-8D2E-78B9EB313D3D}"/>
                </a:ext>
              </a:extLst>
            </p:cNvPr>
            <p:cNvSpPr/>
            <p:nvPr/>
          </p:nvSpPr>
          <p:spPr>
            <a:xfrm>
              <a:off x="5854700" y="3134754"/>
              <a:ext cx="5905500" cy="396000"/>
            </a:xfrm>
            <a:prstGeom prst="roundRect">
              <a:avLst>
                <a:gd name="adj" fmla="val 42323"/>
              </a:avLst>
            </a:prstGeom>
            <a:grpFill/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635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/>
                <a:t>如果通过指针指向结点外部，就丧失了空间局部性</a:t>
              </a:r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0B37A239-103A-40CF-81BF-0A93A914668C}"/>
                </a:ext>
              </a:extLst>
            </p:cNvPr>
            <p:cNvSpPr/>
            <p:nvPr/>
          </p:nvSpPr>
          <p:spPr>
            <a:xfrm>
              <a:off x="5486400" y="3205754"/>
              <a:ext cx="330200" cy="2540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2E7CED7-8E59-7B9F-A8AD-82EE19E15BEE}"/>
              </a:ext>
            </a:extLst>
          </p:cNvPr>
          <p:cNvGrpSpPr/>
          <p:nvPr/>
        </p:nvGrpSpPr>
        <p:grpSpPr>
          <a:xfrm>
            <a:off x="5486400" y="3727575"/>
            <a:ext cx="6273800" cy="396000"/>
            <a:chOff x="5486400" y="3745375"/>
            <a:chExt cx="6273800" cy="396000"/>
          </a:xfrm>
          <a:solidFill>
            <a:srgbClr val="1F4E79"/>
          </a:solidFill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8A7E5551-402F-4F8C-AAFD-393BCDB5FB74}"/>
                </a:ext>
              </a:extLst>
            </p:cNvPr>
            <p:cNvSpPr/>
            <p:nvPr/>
          </p:nvSpPr>
          <p:spPr>
            <a:xfrm>
              <a:off x="5854700" y="3745375"/>
              <a:ext cx="5905500" cy="396000"/>
            </a:xfrm>
            <a:prstGeom prst="roundRect">
              <a:avLst>
                <a:gd name="adj" fmla="val 42323"/>
              </a:avLst>
            </a:prstGeom>
            <a:grpFill/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635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/>
                <a:t>前缀压缩对性能有较大影响</a:t>
              </a:r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11661CB5-83C8-4A02-9B00-7A593FECA651}"/>
                </a:ext>
              </a:extLst>
            </p:cNvPr>
            <p:cNvSpPr/>
            <p:nvPr/>
          </p:nvSpPr>
          <p:spPr>
            <a:xfrm>
              <a:off x="5486400" y="3816375"/>
              <a:ext cx="330200" cy="2540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五边形 12">
            <a:extLst>
              <a:ext uri="{FF2B5EF4-FFF2-40B4-BE49-F238E27FC236}">
                <a16:creationId xmlns:a16="http://schemas.microsoft.com/office/drawing/2014/main" id="{D66B3BF6-101D-4427-A7D6-4845A848B8C5}"/>
              </a:ext>
            </a:extLst>
          </p:cNvPr>
          <p:cNvSpPr/>
          <p:nvPr/>
        </p:nvSpPr>
        <p:spPr>
          <a:xfrm>
            <a:off x="8716430" y="4724406"/>
            <a:ext cx="2509094" cy="1556400"/>
          </a:xfrm>
          <a:custGeom>
            <a:avLst/>
            <a:gdLst>
              <a:gd name="connsiteX0" fmla="*/ 2 w 1902941"/>
              <a:gd name="connsiteY0" fmla="*/ 585262 h 1532239"/>
              <a:gd name="connsiteX1" fmla="*/ 951471 w 1902941"/>
              <a:gd name="connsiteY1" fmla="*/ 0 h 1532239"/>
              <a:gd name="connsiteX2" fmla="*/ 1902939 w 1902941"/>
              <a:gd name="connsiteY2" fmla="*/ 585262 h 1532239"/>
              <a:gd name="connsiteX3" fmla="*/ 1539510 w 1902941"/>
              <a:gd name="connsiteY3" fmla="*/ 1532235 h 1532239"/>
              <a:gd name="connsiteX4" fmla="*/ 363431 w 1902941"/>
              <a:gd name="connsiteY4" fmla="*/ 1532235 h 1532239"/>
              <a:gd name="connsiteX5" fmla="*/ 2 w 1902941"/>
              <a:gd name="connsiteY5" fmla="*/ 585262 h 1532239"/>
              <a:gd name="connsiteX0" fmla="*/ 0 w 1902937"/>
              <a:gd name="connsiteY0" fmla="*/ 585262 h 1532235"/>
              <a:gd name="connsiteX1" fmla="*/ 951469 w 1902937"/>
              <a:gd name="connsiteY1" fmla="*/ 0 h 1532235"/>
              <a:gd name="connsiteX2" fmla="*/ 1902937 w 1902937"/>
              <a:gd name="connsiteY2" fmla="*/ 585262 h 1532235"/>
              <a:gd name="connsiteX3" fmla="*/ 1539508 w 1902937"/>
              <a:gd name="connsiteY3" fmla="*/ 1532235 h 1532235"/>
              <a:gd name="connsiteX4" fmla="*/ 42153 w 1902937"/>
              <a:gd name="connsiteY4" fmla="*/ 1532235 h 1532235"/>
              <a:gd name="connsiteX5" fmla="*/ 0 w 1902937"/>
              <a:gd name="connsiteY5" fmla="*/ 585262 h 1532235"/>
              <a:gd name="connsiteX0" fmla="*/ 0 w 1926687"/>
              <a:gd name="connsiteY0" fmla="*/ 585262 h 1532235"/>
              <a:gd name="connsiteX1" fmla="*/ 951469 w 1926687"/>
              <a:gd name="connsiteY1" fmla="*/ 0 h 1532235"/>
              <a:gd name="connsiteX2" fmla="*/ 1902937 w 1926687"/>
              <a:gd name="connsiteY2" fmla="*/ 585262 h 1532235"/>
              <a:gd name="connsiteX3" fmla="*/ 1926687 w 1926687"/>
              <a:gd name="connsiteY3" fmla="*/ 1532235 h 1532235"/>
              <a:gd name="connsiteX4" fmla="*/ 42153 w 1926687"/>
              <a:gd name="connsiteY4" fmla="*/ 1532235 h 1532235"/>
              <a:gd name="connsiteX5" fmla="*/ 0 w 1926687"/>
              <a:gd name="connsiteY5" fmla="*/ 585262 h 1532235"/>
              <a:gd name="connsiteX0" fmla="*/ 0 w 1926687"/>
              <a:gd name="connsiteY0" fmla="*/ 593124 h 1540097"/>
              <a:gd name="connsiteX1" fmla="*/ 951469 w 1926687"/>
              <a:gd name="connsiteY1" fmla="*/ 7862 h 1540097"/>
              <a:gd name="connsiteX2" fmla="*/ 1894700 w 1926687"/>
              <a:gd name="connsiteY2" fmla="*/ 0 h 1540097"/>
              <a:gd name="connsiteX3" fmla="*/ 1926687 w 1926687"/>
              <a:gd name="connsiteY3" fmla="*/ 1540097 h 1540097"/>
              <a:gd name="connsiteX4" fmla="*/ 42153 w 1926687"/>
              <a:gd name="connsiteY4" fmla="*/ 1540097 h 1540097"/>
              <a:gd name="connsiteX5" fmla="*/ 0 w 1926687"/>
              <a:gd name="connsiteY5" fmla="*/ 593124 h 1540097"/>
              <a:gd name="connsiteX0" fmla="*/ 0 w 1926687"/>
              <a:gd name="connsiteY0" fmla="*/ 585262 h 1532235"/>
              <a:gd name="connsiteX1" fmla="*/ 951469 w 1926687"/>
              <a:gd name="connsiteY1" fmla="*/ 0 h 1532235"/>
              <a:gd name="connsiteX2" fmla="*/ 1902938 w 1926687"/>
              <a:gd name="connsiteY2" fmla="*/ 16851 h 1532235"/>
              <a:gd name="connsiteX3" fmla="*/ 1926687 w 1926687"/>
              <a:gd name="connsiteY3" fmla="*/ 1532235 h 1532235"/>
              <a:gd name="connsiteX4" fmla="*/ 42153 w 1926687"/>
              <a:gd name="connsiteY4" fmla="*/ 1532235 h 1532235"/>
              <a:gd name="connsiteX5" fmla="*/ 0 w 1926687"/>
              <a:gd name="connsiteY5" fmla="*/ 585262 h 1532235"/>
              <a:gd name="connsiteX0" fmla="*/ 0 w 1926687"/>
              <a:gd name="connsiteY0" fmla="*/ 585262 h 1532235"/>
              <a:gd name="connsiteX1" fmla="*/ 951469 w 1926687"/>
              <a:gd name="connsiteY1" fmla="*/ 0 h 1532235"/>
              <a:gd name="connsiteX2" fmla="*/ 1911171 w 1926687"/>
              <a:gd name="connsiteY2" fmla="*/ 544 h 1532235"/>
              <a:gd name="connsiteX3" fmla="*/ 1926687 w 1926687"/>
              <a:gd name="connsiteY3" fmla="*/ 1532235 h 1532235"/>
              <a:gd name="connsiteX4" fmla="*/ 42153 w 1926687"/>
              <a:gd name="connsiteY4" fmla="*/ 1532235 h 1532235"/>
              <a:gd name="connsiteX5" fmla="*/ 0 w 1926687"/>
              <a:gd name="connsiteY5" fmla="*/ 585262 h 1532235"/>
              <a:gd name="connsiteX0" fmla="*/ 0 w 1926687"/>
              <a:gd name="connsiteY0" fmla="*/ 585262 h 1532235"/>
              <a:gd name="connsiteX1" fmla="*/ 951469 w 1926687"/>
              <a:gd name="connsiteY1" fmla="*/ 0 h 1532235"/>
              <a:gd name="connsiteX2" fmla="*/ 1911171 w 1926687"/>
              <a:gd name="connsiteY2" fmla="*/ 544 h 1532235"/>
              <a:gd name="connsiteX3" fmla="*/ 1926687 w 1926687"/>
              <a:gd name="connsiteY3" fmla="*/ 1532235 h 1532235"/>
              <a:gd name="connsiteX4" fmla="*/ 9218 w 1926687"/>
              <a:gd name="connsiteY4" fmla="*/ 1532235 h 1532235"/>
              <a:gd name="connsiteX5" fmla="*/ 0 w 1926687"/>
              <a:gd name="connsiteY5" fmla="*/ 585262 h 1532235"/>
              <a:gd name="connsiteX0" fmla="*/ 0 w 1926687"/>
              <a:gd name="connsiteY0" fmla="*/ 593415 h 1540388"/>
              <a:gd name="connsiteX1" fmla="*/ 1289051 w 1926687"/>
              <a:gd name="connsiteY1" fmla="*/ 0 h 1540388"/>
              <a:gd name="connsiteX2" fmla="*/ 1911171 w 1926687"/>
              <a:gd name="connsiteY2" fmla="*/ 8697 h 1540388"/>
              <a:gd name="connsiteX3" fmla="*/ 1926687 w 1926687"/>
              <a:gd name="connsiteY3" fmla="*/ 1540388 h 1540388"/>
              <a:gd name="connsiteX4" fmla="*/ 9218 w 1926687"/>
              <a:gd name="connsiteY4" fmla="*/ 1540388 h 1540388"/>
              <a:gd name="connsiteX5" fmla="*/ 0 w 1926687"/>
              <a:gd name="connsiteY5" fmla="*/ 593415 h 1540388"/>
              <a:gd name="connsiteX0" fmla="*/ 35 w 1918488"/>
              <a:gd name="connsiteY0" fmla="*/ 756477 h 1540388"/>
              <a:gd name="connsiteX1" fmla="*/ 1280852 w 1918488"/>
              <a:gd name="connsiteY1" fmla="*/ 0 h 1540388"/>
              <a:gd name="connsiteX2" fmla="*/ 1902972 w 1918488"/>
              <a:gd name="connsiteY2" fmla="*/ 8697 h 1540388"/>
              <a:gd name="connsiteX3" fmla="*/ 1918488 w 1918488"/>
              <a:gd name="connsiteY3" fmla="*/ 1540388 h 1540388"/>
              <a:gd name="connsiteX4" fmla="*/ 1019 w 1918488"/>
              <a:gd name="connsiteY4" fmla="*/ 1540388 h 1540388"/>
              <a:gd name="connsiteX5" fmla="*/ 35 w 1918488"/>
              <a:gd name="connsiteY5" fmla="*/ 756477 h 1540388"/>
              <a:gd name="connsiteX0" fmla="*/ 35 w 1918488"/>
              <a:gd name="connsiteY0" fmla="*/ 756477 h 1540388"/>
              <a:gd name="connsiteX1" fmla="*/ 1280852 w 1918488"/>
              <a:gd name="connsiteY1" fmla="*/ 0 h 1540388"/>
              <a:gd name="connsiteX2" fmla="*/ 1908679 w 1918488"/>
              <a:gd name="connsiteY2" fmla="*/ 672661 h 1540388"/>
              <a:gd name="connsiteX3" fmla="*/ 1918488 w 1918488"/>
              <a:gd name="connsiteY3" fmla="*/ 1540388 h 1540388"/>
              <a:gd name="connsiteX4" fmla="*/ 1019 w 1918488"/>
              <a:gd name="connsiteY4" fmla="*/ 1540388 h 1540388"/>
              <a:gd name="connsiteX5" fmla="*/ 35 w 1918488"/>
              <a:gd name="connsiteY5" fmla="*/ 756477 h 1540388"/>
              <a:gd name="connsiteX0" fmla="*/ 0 w 1924161"/>
              <a:gd name="connsiteY0" fmla="*/ 1559 h 1540388"/>
              <a:gd name="connsiteX1" fmla="*/ 1286525 w 1924161"/>
              <a:gd name="connsiteY1" fmla="*/ 0 h 1540388"/>
              <a:gd name="connsiteX2" fmla="*/ 1914352 w 1924161"/>
              <a:gd name="connsiteY2" fmla="*/ 672661 h 1540388"/>
              <a:gd name="connsiteX3" fmla="*/ 1924161 w 1924161"/>
              <a:gd name="connsiteY3" fmla="*/ 1540388 h 1540388"/>
              <a:gd name="connsiteX4" fmla="*/ 6692 w 1924161"/>
              <a:gd name="connsiteY4" fmla="*/ 1540388 h 1540388"/>
              <a:gd name="connsiteX5" fmla="*/ 0 w 1924161"/>
              <a:gd name="connsiteY5" fmla="*/ 1559 h 1540388"/>
              <a:gd name="connsiteX0" fmla="*/ 0 w 1924161"/>
              <a:gd name="connsiteY0" fmla="*/ 1559 h 1540388"/>
              <a:gd name="connsiteX1" fmla="*/ 750042 w 1924161"/>
              <a:gd name="connsiteY1" fmla="*/ 0 h 1540388"/>
              <a:gd name="connsiteX2" fmla="*/ 1914352 w 1924161"/>
              <a:gd name="connsiteY2" fmla="*/ 672661 h 1540388"/>
              <a:gd name="connsiteX3" fmla="*/ 1924161 w 1924161"/>
              <a:gd name="connsiteY3" fmla="*/ 1540388 h 1540388"/>
              <a:gd name="connsiteX4" fmla="*/ 6692 w 1924161"/>
              <a:gd name="connsiteY4" fmla="*/ 1540388 h 1540388"/>
              <a:gd name="connsiteX5" fmla="*/ 0 w 1924161"/>
              <a:gd name="connsiteY5" fmla="*/ 1559 h 1540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4161" h="1540388">
                <a:moveTo>
                  <a:pt x="0" y="1559"/>
                </a:moveTo>
                <a:lnTo>
                  <a:pt x="750042" y="0"/>
                </a:lnTo>
                <a:lnTo>
                  <a:pt x="1914352" y="672661"/>
                </a:lnTo>
                <a:lnTo>
                  <a:pt x="1924161" y="1540388"/>
                </a:lnTo>
                <a:lnTo>
                  <a:pt x="6692" y="1540388"/>
                </a:lnTo>
                <a:cubicBezTo>
                  <a:pt x="3619" y="1224730"/>
                  <a:pt x="3073" y="317217"/>
                  <a:pt x="0" y="1559"/>
                </a:cubicBezTo>
                <a:close/>
              </a:path>
            </a:pathLst>
          </a:custGeom>
          <a:solidFill>
            <a:srgbClr val="1F4E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zh-CN" altLang="en-US">
                <a:solidFill>
                  <a:srgbClr val="FFFF00"/>
                </a:solidFill>
              </a:rPr>
              <a:t>减小 </a:t>
            </a:r>
            <a:r>
              <a:rPr lang="en-US" altLang="zh-CN"/>
              <a:t>IO</a:t>
            </a:r>
            <a:endParaRPr lang="en-US" altLang="zh-CN">
              <a:solidFill>
                <a:srgbClr val="FFFF00"/>
              </a:solidFill>
            </a:endParaRPr>
          </a:p>
          <a:p>
            <a:pPr>
              <a:spcAft>
                <a:spcPts val="600"/>
              </a:spcAft>
            </a:pPr>
            <a:r>
              <a:rPr lang="zh-CN" altLang="en-US">
                <a:solidFill>
                  <a:srgbClr val="FFFF00"/>
                </a:solidFill>
              </a:rPr>
              <a:t>减小</a:t>
            </a:r>
            <a:r>
              <a:rPr lang="zh-CN" altLang="en-US"/>
              <a:t>文件尺寸</a:t>
            </a:r>
            <a:endParaRPr lang="en-US" altLang="zh-CN">
              <a:solidFill>
                <a:srgbClr val="FFFF00"/>
              </a:solidFill>
            </a:endParaRPr>
          </a:p>
          <a:p>
            <a:pPr>
              <a:spcAft>
                <a:spcPts val="600"/>
              </a:spcAft>
            </a:pPr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不变</a:t>
            </a:r>
            <a:r>
              <a:rPr lang="zh-CN" altLang="en-US"/>
              <a:t>内存消耗</a:t>
            </a:r>
            <a:endParaRPr lang="en-US" altLang="zh-CN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zh-CN" altLang="en-US">
                <a:solidFill>
                  <a:srgbClr val="FFC000"/>
                </a:solidFill>
              </a:rPr>
              <a:t>增加 </a:t>
            </a:r>
            <a:r>
              <a:rPr lang="en-US" altLang="zh-CN"/>
              <a:t>CPU</a:t>
            </a:r>
            <a:r>
              <a:rPr lang="zh-CN" altLang="en-US"/>
              <a:t>消耗</a:t>
            </a:r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2" name="箭头: 左右 11">
            <a:extLst>
              <a:ext uri="{FF2B5EF4-FFF2-40B4-BE49-F238E27FC236}">
                <a16:creationId xmlns:a16="http://schemas.microsoft.com/office/drawing/2014/main" id="{3F3F6749-0F5E-41BA-9D13-4B27C51E37EC}"/>
              </a:ext>
            </a:extLst>
          </p:cNvPr>
          <p:cNvSpPr/>
          <p:nvPr/>
        </p:nvSpPr>
        <p:spPr>
          <a:xfrm>
            <a:off x="6096000" y="5133301"/>
            <a:ext cx="2620430" cy="738611"/>
          </a:xfrm>
          <a:prstGeom prst="leftRightArrow">
            <a:avLst>
              <a:gd name="adj1" fmla="val 58448"/>
              <a:gd name="adj2" fmla="val 42294"/>
            </a:avLst>
          </a:prstGeom>
          <a:solidFill>
            <a:srgbClr val="1F4E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/>
              <a:t>增加管理复杂度</a:t>
            </a:r>
            <a:endParaRPr lang="en-US" altLang="zh-CN" sz="2000"/>
          </a:p>
        </p:txBody>
      </p:sp>
      <p:sp>
        <p:nvSpPr>
          <p:cNvPr id="15" name="五边形 12">
            <a:extLst>
              <a:ext uri="{FF2B5EF4-FFF2-40B4-BE49-F238E27FC236}">
                <a16:creationId xmlns:a16="http://schemas.microsoft.com/office/drawing/2014/main" id="{64D63C65-D8DF-418A-BD8E-D019EE67B51A}"/>
              </a:ext>
            </a:extLst>
          </p:cNvPr>
          <p:cNvSpPr/>
          <p:nvPr/>
        </p:nvSpPr>
        <p:spPr>
          <a:xfrm>
            <a:off x="2434203" y="4725006"/>
            <a:ext cx="3661797" cy="1555200"/>
          </a:xfrm>
          <a:custGeom>
            <a:avLst/>
            <a:gdLst>
              <a:gd name="connsiteX0" fmla="*/ 2 w 1902941"/>
              <a:gd name="connsiteY0" fmla="*/ 585262 h 1532239"/>
              <a:gd name="connsiteX1" fmla="*/ 951471 w 1902941"/>
              <a:gd name="connsiteY1" fmla="*/ 0 h 1532239"/>
              <a:gd name="connsiteX2" fmla="*/ 1902939 w 1902941"/>
              <a:gd name="connsiteY2" fmla="*/ 585262 h 1532239"/>
              <a:gd name="connsiteX3" fmla="*/ 1539510 w 1902941"/>
              <a:gd name="connsiteY3" fmla="*/ 1532235 h 1532239"/>
              <a:gd name="connsiteX4" fmla="*/ 363431 w 1902941"/>
              <a:gd name="connsiteY4" fmla="*/ 1532235 h 1532239"/>
              <a:gd name="connsiteX5" fmla="*/ 2 w 1902941"/>
              <a:gd name="connsiteY5" fmla="*/ 585262 h 1532239"/>
              <a:gd name="connsiteX0" fmla="*/ 0 w 1902937"/>
              <a:gd name="connsiteY0" fmla="*/ 585262 h 1532235"/>
              <a:gd name="connsiteX1" fmla="*/ 951469 w 1902937"/>
              <a:gd name="connsiteY1" fmla="*/ 0 h 1532235"/>
              <a:gd name="connsiteX2" fmla="*/ 1902937 w 1902937"/>
              <a:gd name="connsiteY2" fmla="*/ 585262 h 1532235"/>
              <a:gd name="connsiteX3" fmla="*/ 1539508 w 1902937"/>
              <a:gd name="connsiteY3" fmla="*/ 1532235 h 1532235"/>
              <a:gd name="connsiteX4" fmla="*/ 42153 w 1902937"/>
              <a:gd name="connsiteY4" fmla="*/ 1532235 h 1532235"/>
              <a:gd name="connsiteX5" fmla="*/ 0 w 1902937"/>
              <a:gd name="connsiteY5" fmla="*/ 585262 h 1532235"/>
              <a:gd name="connsiteX0" fmla="*/ 0 w 1926687"/>
              <a:gd name="connsiteY0" fmla="*/ 585262 h 1532235"/>
              <a:gd name="connsiteX1" fmla="*/ 951469 w 1926687"/>
              <a:gd name="connsiteY1" fmla="*/ 0 h 1532235"/>
              <a:gd name="connsiteX2" fmla="*/ 1902937 w 1926687"/>
              <a:gd name="connsiteY2" fmla="*/ 585262 h 1532235"/>
              <a:gd name="connsiteX3" fmla="*/ 1926687 w 1926687"/>
              <a:gd name="connsiteY3" fmla="*/ 1532235 h 1532235"/>
              <a:gd name="connsiteX4" fmla="*/ 42153 w 1926687"/>
              <a:gd name="connsiteY4" fmla="*/ 1532235 h 1532235"/>
              <a:gd name="connsiteX5" fmla="*/ 0 w 1926687"/>
              <a:gd name="connsiteY5" fmla="*/ 585262 h 1532235"/>
              <a:gd name="connsiteX0" fmla="*/ 0 w 1926687"/>
              <a:gd name="connsiteY0" fmla="*/ 593124 h 1540097"/>
              <a:gd name="connsiteX1" fmla="*/ 951469 w 1926687"/>
              <a:gd name="connsiteY1" fmla="*/ 7862 h 1540097"/>
              <a:gd name="connsiteX2" fmla="*/ 1894700 w 1926687"/>
              <a:gd name="connsiteY2" fmla="*/ 0 h 1540097"/>
              <a:gd name="connsiteX3" fmla="*/ 1926687 w 1926687"/>
              <a:gd name="connsiteY3" fmla="*/ 1540097 h 1540097"/>
              <a:gd name="connsiteX4" fmla="*/ 42153 w 1926687"/>
              <a:gd name="connsiteY4" fmla="*/ 1540097 h 1540097"/>
              <a:gd name="connsiteX5" fmla="*/ 0 w 1926687"/>
              <a:gd name="connsiteY5" fmla="*/ 593124 h 1540097"/>
              <a:gd name="connsiteX0" fmla="*/ 0 w 1926687"/>
              <a:gd name="connsiteY0" fmla="*/ 585262 h 1532235"/>
              <a:gd name="connsiteX1" fmla="*/ 951469 w 1926687"/>
              <a:gd name="connsiteY1" fmla="*/ 0 h 1532235"/>
              <a:gd name="connsiteX2" fmla="*/ 1902938 w 1926687"/>
              <a:gd name="connsiteY2" fmla="*/ 16851 h 1532235"/>
              <a:gd name="connsiteX3" fmla="*/ 1926687 w 1926687"/>
              <a:gd name="connsiteY3" fmla="*/ 1532235 h 1532235"/>
              <a:gd name="connsiteX4" fmla="*/ 42153 w 1926687"/>
              <a:gd name="connsiteY4" fmla="*/ 1532235 h 1532235"/>
              <a:gd name="connsiteX5" fmla="*/ 0 w 1926687"/>
              <a:gd name="connsiteY5" fmla="*/ 585262 h 1532235"/>
              <a:gd name="connsiteX0" fmla="*/ 0 w 1926687"/>
              <a:gd name="connsiteY0" fmla="*/ 585262 h 1532235"/>
              <a:gd name="connsiteX1" fmla="*/ 951469 w 1926687"/>
              <a:gd name="connsiteY1" fmla="*/ 0 h 1532235"/>
              <a:gd name="connsiteX2" fmla="*/ 1911171 w 1926687"/>
              <a:gd name="connsiteY2" fmla="*/ 544 h 1532235"/>
              <a:gd name="connsiteX3" fmla="*/ 1926687 w 1926687"/>
              <a:gd name="connsiteY3" fmla="*/ 1532235 h 1532235"/>
              <a:gd name="connsiteX4" fmla="*/ 42153 w 1926687"/>
              <a:gd name="connsiteY4" fmla="*/ 1532235 h 1532235"/>
              <a:gd name="connsiteX5" fmla="*/ 0 w 1926687"/>
              <a:gd name="connsiteY5" fmla="*/ 585262 h 1532235"/>
              <a:gd name="connsiteX0" fmla="*/ 0 w 1926687"/>
              <a:gd name="connsiteY0" fmla="*/ 585262 h 1532235"/>
              <a:gd name="connsiteX1" fmla="*/ 951469 w 1926687"/>
              <a:gd name="connsiteY1" fmla="*/ 0 h 1532235"/>
              <a:gd name="connsiteX2" fmla="*/ 1911171 w 1926687"/>
              <a:gd name="connsiteY2" fmla="*/ 544 h 1532235"/>
              <a:gd name="connsiteX3" fmla="*/ 1926687 w 1926687"/>
              <a:gd name="connsiteY3" fmla="*/ 1532235 h 1532235"/>
              <a:gd name="connsiteX4" fmla="*/ 9218 w 1926687"/>
              <a:gd name="connsiteY4" fmla="*/ 1532235 h 1532235"/>
              <a:gd name="connsiteX5" fmla="*/ 0 w 1926687"/>
              <a:gd name="connsiteY5" fmla="*/ 585262 h 1532235"/>
              <a:gd name="connsiteX0" fmla="*/ 0 w 1926687"/>
              <a:gd name="connsiteY0" fmla="*/ 593415 h 1540388"/>
              <a:gd name="connsiteX1" fmla="*/ 1289051 w 1926687"/>
              <a:gd name="connsiteY1" fmla="*/ 0 h 1540388"/>
              <a:gd name="connsiteX2" fmla="*/ 1911171 w 1926687"/>
              <a:gd name="connsiteY2" fmla="*/ 8697 h 1540388"/>
              <a:gd name="connsiteX3" fmla="*/ 1926687 w 1926687"/>
              <a:gd name="connsiteY3" fmla="*/ 1540388 h 1540388"/>
              <a:gd name="connsiteX4" fmla="*/ 9218 w 1926687"/>
              <a:gd name="connsiteY4" fmla="*/ 1540388 h 1540388"/>
              <a:gd name="connsiteX5" fmla="*/ 0 w 1926687"/>
              <a:gd name="connsiteY5" fmla="*/ 593415 h 1540388"/>
              <a:gd name="connsiteX0" fmla="*/ 35 w 1918488"/>
              <a:gd name="connsiteY0" fmla="*/ 756477 h 1540388"/>
              <a:gd name="connsiteX1" fmla="*/ 1280852 w 1918488"/>
              <a:gd name="connsiteY1" fmla="*/ 0 h 1540388"/>
              <a:gd name="connsiteX2" fmla="*/ 1902972 w 1918488"/>
              <a:gd name="connsiteY2" fmla="*/ 8697 h 1540388"/>
              <a:gd name="connsiteX3" fmla="*/ 1918488 w 1918488"/>
              <a:gd name="connsiteY3" fmla="*/ 1540388 h 1540388"/>
              <a:gd name="connsiteX4" fmla="*/ 1019 w 1918488"/>
              <a:gd name="connsiteY4" fmla="*/ 1540388 h 1540388"/>
              <a:gd name="connsiteX5" fmla="*/ 35 w 1918488"/>
              <a:gd name="connsiteY5" fmla="*/ 756477 h 1540388"/>
              <a:gd name="connsiteX0" fmla="*/ 35 w 1918488"/>
              <a:gd name="connsiteY0" fmla="*/ 756477 h 1540388"/>
              <a:gd name="connsiteX1" fmla="*/ 1118370 w 1918488"/>
              <a:gd name="connsiteY1" fmla="*/ 0 h 1540388"/>
              <a:gd name="connsiteX2" fmla="*/ 1902972 w 1918488"/>
              <a:gd name="connsiteY2" fmla="*/ 8697 h 1540388"/>
              <a:gd name="connsiteX3" fmla="*/ 1918488 w 1918488"/>
              <a:gd name="connsiteY3" fmla="*/ 1540388 h 1540388"/>
              <a:gd name="connsiteX4" fmla="*/ 1019 w 1918488"/>
              <a:gd name="connsiteY4" fmla="*/ 1540388 h 1540388"/>
              <a:gd name="connsiteX5" fmla="*/ 35 w 1918488"/>
              <a:gd name="connsiteY5" fmla="*/ 756477 h 1540388"/>
              <a:gd name="connsiteX0" fmla="*/ 35 w 1907656"/>
              <a:gd name="connsiteY0" fmla="*/ 756477 h 1549483"/>
              <a:gd name="connsiteX1" fmla="*/ 1118370 w 1907656"/>
              <a:gd name="connsiteY1" fmla="*/ 0 h 1549483"/>
              <a:gd name="connsiteX2" fmla="*/ 1902972 w 1907656"/>
              <a:gd name="connsiteY2" fmla="*/ 8697 h 1549483"/>
              <a:gd name="connsiteX3" fmla="*/ 1907656 w 1907656"/>
              <a:gd name="connsiteY3" fmla="*/ 1549483 h 1549483"/>
              <a:gd name="connsiteX4" fmla="*/ 1019 w 1907656"/>
              <a:gd name="connsiteY4" fmla="*/ 1540388 h 1549483"/>
              <a:gd name="connsiteX5" fmla="*/ 35 w 1907656"/>
              <a:gd name="connsiteY5" fmla="*/ 756477 h 1549483"/>
              <a:gd name="connsiteX0" fmla="*/ 35 w 1907656"/>
              <a:gd name="connsiteY0" fmla="*/ 756477 h 1549483"/>
              <a:gd name="connsiteX1" fmla="*/ 847567 w 1907656"/>
              <a:gd name="connsiteY1" fmla="*/ 0 h 1549483"/>
              <a:gd name="connsiteX2" fmla="*/ 1902972 w 1907656"/>
              <a:gd name="connsiteY2" fmla="*/ 8697 h 1549483"/>
              <a:gd name="connsiteX3" fmla="*/ 1907656 w 1907656"/>
              <a:gd name="connsiteY3" fmla="*/ 1549483 h 1549483"/>
              <a:gd name="connsiteX4" fmla="*/ 1019 w 1907656"/>
              <a:gd name="connsiteY4" fmla="*/ 1540388 h 1549483"/>
              <a:gd name="connsiteX5" fmla="*/ 35 w 1907656"/>
              <a:gd name="connsiteY5" fmla="*/ 756477 h 1549483"/>
              <a:gd name="connsiteX0" fmla="*/ 35 w 1908199"/>
              <a:gd name="connsiteY0" fmla="*/ 756477 h 1549483"/>
              <a:gd name="connsiteX1" fmla="*/ 847567 w 1908199"/>
              <a:gd name="connsiteY1" fmla="*/ 0 h 1549483"/>
              <a:gd name="connsiteX2" fmla="*/ 1907761 w 1908199"/>
              <a:gd name="connsiteY2" fmla="*/ 8697 h 1549483"/>
              <a:gd name="connsiteX3" fmla="*/ 1907656 w 1908199"/>
              <a:gd name="connsiteY3" fmla="*/ 1549483 h 1549483"/>
              <a:gd name="connsiteX4" fmla="*/ 1019 w 1908199"/>
              <a:gd name="connsiteY4" fmla="*/ 1540388 h 1549483"/>
              <a:gd name="connsiteX5" fmla="*/ 35 w 1908199"/>
              <a:gd name="connsiteY5" fmla="*/ 756477 h 1549483"/>
              <a:gd name="connsiteX0" fmla="*/ 35 w 1908199"/>
              <a:gd name="connsiteY0" fmla="*/ 766078 h 1559084"/>
              <a:gd name="connsiteX1" fmla="*/ 847567 w 1908199"/>
              <a:gd name="connsiteY1" fmla="*/ 9601 h 1559084"/>
              <a:gd name="connsiteX2" fmla="*/ 1907761 w 1908199"/>
              <a:gd name="connsiteY2" fmla="*/ 0 h 1559084"/>
              <a:gd name="connsiteX3" fmla="*/ 1907656 w 1908199"/>
              <a:gd name="connsiteY3" fmla="*/ 1559084 h 1559084"/>
              <a:gd name="connsiteX4" fmla="*/ 1019 w 1908199"/>
              <a:gd name="connsiteY4" fmla="*/ 1549989 h 1559084"/>
              <a:gd name="connsiteX5" fmla="*/ 35 w 1908199"/>
              <a:gd name="connsiteY5" fmla="*/ 766078 h 1559084"/>
              <a:gd name="connsiteX0" fmla="*/ 35 w 1908199"/>
              <a:gd name="connsiteY0" fmla="*/ 766078 h 1559084"/>
              <a:gd name="connsiteX1" fmla="*/ 851860 w 1908199"/>
              <a:gd name="connsiteY1" fmla="*/ 1342 h 1559084"/>
              <a:gd name="connsiteX2" fmla="*/ 1907761 w 1908199"/>
              <a:gd name="connsiteY2" fmla="*/ 0 h 1559084"/>
              <a:gd name="connsiteX3" fmla="*/ 1907656 w 1908199"/>
              <a:gd name="connsiteY3" fmla="*/ 1559084 h 1559084"/>
              <a:gd name="connsiteX4" fmla="*/ 1019 w 1908199"/>
              <a:gd name="connsiteY4" fmla="*/ 1549989 h 1559084"/>
              <a:gd name="connsiteX5" fmla="*/ 35 w 1908199"/>
              <a:gd name="connsiteY5" fmla="*/ 766078 h 155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8199" h="1559084">
                <a:moveTo>
                  <a:pt x="35" y="766078"/>
                </a:moveTo>
                <a:lnTo>
                  <a:pt x="851860" y="1342"/>
                </a:lnTo>
                <a:lnTo>
                  <a:pt x="1907761" y="0"/>
                </a:lnTo>
                <a:cubicBezTo>
                  <a:pt x="1909322" y="513595"/>
                  <a:pt x="1906095" y="1045489"/>
                  <a:pt x="1907656" y="1559084"/>
                </a:cubicBezTo>
                <a:lnTo>
                  <a:pt x="1019" y="1549989"/>
                </a:lnTo>
                <a:cubicBezTo>
                  <a:pt x="-2054" y="1234331"/>
                  <a:pt x="3108" y="1081736"/>
                  <a:pt x="35" y="766078"/>
                </a:cubicBezTo>
                <a:close/>
              </a:path>
            </a:pathLst>
          </a:custGeom>
          <a:solidFill>
            <a:srgbClr val="1F4E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600"/>
              </a:spcAft>
            </a:pPr>
            <a:r>
              <a:rPr lang="zh-CN" altLang="en-US">
                <a:solidFill>
                  <a:schemeClr val="bg1"/>
                </a:solidFill>
              </a:rPr>
              <a:t>是通用的压缩算法</a:t>
            </a:r>
            <a:endParaRPr lang="en-US" altLang="zh-CN">
              <a:solidFill>
                <a:schemeClr val="bg1"/>
              </a:solidFill>
            </a:endParaRPr>
          </a:p>
          <a:p>
            <a:pPr algn="r">
              <a:spcAft>
                <a:spcPts val="600"/>
              </a:spcAft>
            </a:pPr>
            <a:r>
              <a:rPr lang="zh-CN" altLang="en-US">
                <a:solidFill>
                  <a:schemeClr val="bg1"/>
                </a:solidFill>
              </a:rPr>
              <a:t>不是为 </a:t>
            </a:r>
            <a:r>
              <a:rPr lang="en-US" altLang="zh-CN">
                <a:solidFill>
                  <a:schemeClr val="bg1"/>
                </a:solidFill>
              </a:rPr>
              <a:t>DB </a:t>
            </a:r>
            <a:r>
              <a:rPr lang="zh-CN" altLang="en-US">
                <a:solidFill>
                  <a:schemeClr val="bg1"/>
                </a:solidFill>
              </a:rPr>
              <a:t>专门设计的</a:t>
            </a:r>
            <a:endParaRPr lang="en-US" altLang="zh-CN">
              <a:solidFill>
                <a:schemeClr val="bg1"/>
              </a:solidFill>
            </a:endParaRPr>
          </a:p>
          <a:p>
            <a:pPr algn="r">
              <a:spcAft>
                <a:spcPts val="600"/>
              </a:spcAft>
            </a:pPr>
            <a:r>
              <a:rPr lang="zh-CN" altLang="en-US">
                <a:solidFill>
                  <a:schemeClr val="bg1"/>
                </a:solidFill>
              </a:rPr>
              <a:t>输入输出都是字节流</a:t>
            </a:r>
            <a:endParaRPr lang="en-US" altLang="zh-CN">
              <a:solidFill>
                <a:schemeClr val="bg1"/>
              </a:solidFill>
            </a:endParaRPr>
          </a:p>
          <a:p>
            <a:pPr algn="r">
              <a:spcAft>
                <a:spcPts val="600"/>
              </a:spcAft>
            </a:pPr>
            <a:r>
              <a:rPr lang="zh-CN" altLang="en-US">
                <a:solidFill>
                  <a:schemeClr val="bg1"/>
                </a:solidFill>
              </a:rPr>
              <a:t>字节流无法高效搜索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780E1CF-4EDA-4472-A362-2981D1BB6326}"/>
              </a:ext>
            </a:extLst>
          </p:cNvPr>
          <p:cNvSpPr/>
          <p:nvPr/>
        </p:nvSpPr>
        <p:spPr>
          <a:xfrm>
            <a:off x="5854700" y="365125"/>
            <a:ext cx="5905500" cy="160401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127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08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/>
              <a:t>索引节点只包含 </a:t>
            </a:r>
            <a:r>
              <a:rPr lang="en-US" altLang="zh-CN" sz="2800"/>
              <a:t>Key</a:t>
            </a:r>
          </a:p>
          <a:p>
            <a:pPr marL="4508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/>
              <a:t>叶子结点 </a:t>
            </a:r>
            <a:r>
              <a:rPr lang="en-US" altLang="zh-CN" sz="2800"/>
              <a:t>Key, Value </a:t>
            </a:r>
            <a:r>
              <a:rPr lang="zh-CN" altLang="en-US" sz="2800"/>
              <a:t>相邻存储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B00676A-7D21-47E3-892E-F7A327541D39}"/>
              </a:ext>
            </a:extLst>
          </p:cNvPr>
          <p:cNvSpPr txBox="1"/>
          <p:nvPr/>
        </p:nvSpPr>
        <p:spPr>
          <a:xfrm>
            <a:off x="6039201" y="4251223"/>
            <a:ext cx="4055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，在 </a:t>
            </a:r>
            <a:r>
              <a:rPr lang="en-US" altLang="zh-CN" sz="2800"/>
              <a:t>DB </a:t>
            </a:r>
            <a:r>
              <a:rPr lang="zh-CN" altLang="en-US" sz="2800"/>
              <a:t>中称为“块压缩”</a:t>
            </a:r>
          </a:p>
        </p:txBody>
      </p:sp>
    </p:spTree>
    <p:extLst>
      <p:ext uri="{BB962C8B-B14F-4D97-AF65-F5344CB8AC3E}">
        <p14:creationId xmlns:p14="http://schemas.microsoft.com/office/powerpoint/2010/main" val="1132600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>
            <a:extLst>
              <a:ext uri="{FF2B5EF4-FFF2-40B4-BE49-F238E27FC236}">
                <a16:creationId xmlns:a16="http://schemas.microsoft.com/office/drawing/2014/main" id="{2C4B1586-58B7-49CE-8AA3-74A77C3ECA05}"/>
              </a:ext>
            </a:extLst>
          </p:cNvPr>
          <p:cNvSpPr/>
          <p:nvPr/>
        </p:nvSpPr>
        <p:spPr>
          <a:xfrm rot="5400000">
            <a:off x="4437102" y="5351503"/>
            <a:ext cx="330333" cy="918380"/>
          </a:xfrm>
          <a:custGeom>
            <a:avLst/>
            <a:gdLst>
              <a:gd name="connsiteX0" fmla="*/ 0 w 1224244"/>
              <a:gd name="connsiteY0" fmla="*/ 889739 h 889739"/>
              <a:gd name="connsiteX1" fmla="*/ 829557 w 1224244"/>
              <a:gd name="connsiteY1" fmla="*/ 0 h 889739"/>
              <a:gd name="connsiteX2" fmla="*/ 1224244 w 1224244"/>
              <a:gd name="connsiteY2" fmla="*/ 0 h 889739"/>
              <a:gd name="connsiteX3" fmla="*/ 394687 w 1224244"/>
              <a:gd name="connsiteY3" fmla="*/ 889739 h 889739"/>
              <a:gd name="connsiteX4" fmla="*/ 0 w 1224244"/>
              <a:gd name="connsiteY4" fmla="*/ 889739 h 889739"/>
              <a:gd name="connsiteX0" fmla="*/ 0 w 1224244"/>
              <a:gd name="connsiteY0" fmla="*/ 889740 h 889740"/>
              <a:gd name="connsiteX1" fmla="*/ 502014 w 1224244"/>
              <a:gd name="connsiteY1" fmla="*/ 0 h 889740"/>
              <a:gd name="connsiteX2" fmla="*/ 1224244 w 1224244"/>
              <a:gd name="connsiteY2" fmla="*/ 1 h 889740"/>
              <a:gd name="connsiteX3" fmla="*/ 394687 w 1224244"/>
              <a:gd name="connsiteY3" fmla="*/ 889740 h 889740"/>
              <a:gd name="connsiteX4" fmla="*/ 0 w 1224244"/>
              <a:gd name="connsiteY4" fmla="*/ 889740 h 889740"/>
              <a:gd name="connsiteX0" fmla="*/ 264938 w 1489182"/>
              <a:gd name="connsiteY0" fmla="*/ 889739 h 889739"/>
              <a:gd name="connsiteX1" fmla="*/ 1 w 1489182"/>
              <a:gd name="connsiteY1" fmla="*/ 77006 h 889739"/>
              <a:gd name="connsiteX2" fmla="*/ 1489182 w 1489182"/>
              <a:gd name="connsiteY2" fmla="*/ 0 h 889739"/>
              <a:gd name="connsiteX3" fmla="*/ 659625 w 1489182"/>
              <a:gd name="connsiteY3" fmla="*/ 889739 h 889739"/>
              <a:gd name="connsiteX4" fmla="*/ 264938 w 1489182"/>
              <a:gd name="connsiteY4" fmla="*/ 889739 h 889739"/>
              <a:gd name="connsiteX0" fmla="*/ 264938 w 882752"/>
              <a:gd name="connsiteY0" fmla="*/ 849208 h 849208"/>
              <a:gd name="connsiteX1" fmla="*/ 1 w 882752"/>
              <a:gd name="connsiteY1" fmla="*/ 36475 h 849208"/>
              <a:gd name="connsiteX2" fmla="*/ 882752 w 882752"/>
              <a:gd name="connsiteY2" fmla="*/ 0 h 849208"/>
              <a:gd name="connsiteX3" fmla="*/ 659625 w 882752"/>
              <a:gd name="connsiteY3" fmla="*/ 849208 h 849208"/>
              <a:gd name="connsiteX4" fmla="*/ 264938 w 882752"/>
              <a:gd name="connsiteY4" fmla="*/ 849208 h 849208"/>
              <a:gd name="connsiteX0" fmla="*/ 264938 w 882752"/>
              <a:gd name="connsiteY0" fmla="*/ 812733 h 812733"/>
              <a:gd name="connsiteX1" fmla="*/ 1 w 882752"/>
              <a:gd name="connsiteY1" fmla="*/ 0 h 812733"/>
              <a:gd name="connsiteX2" fmla="*/ 882752 w 882752"/>
              <a:gd name="connsiteY2" fmla="*/ 2 h 812733"/>
              <a:gd name="connsiteX3" fmla="*/ 659625 w 882752"/>
              <a:gd name="connsiteY3" fmla="*/ 812733 h 812733"/>
              <a:gd name="connsiteX4" fmla="*/ 264938 w 882752"/>
              <a:gd name="connsiteY4" fmla="*/ 812733 h 81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752" h="812733">
                <a:moveTo>
                  <a:pt x="264938" y="812733"/>
                </a:moveTo>
                <a:lnTo>
                  <a:pt x="1" y="0"/>
                </a:lnTo>
                <a:lnTo>
                  <a:pt x="882752" y="2"/>
                </a:lnTo>
                <a:lnTo>
                  <a:pt x="659625" y="812733"/>
                </a:lnTo>
                <a:lnTo>
                  <a:pt x="264938" y="812733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02F0AFC-246F-4A09-B48E-9D0603074911}"/>
              </a:ext>
            </a:extLst>
          </p:cNvPr>
          <p:cNvSpPr/>
          <p:nvPr/>
        </p:nvSpPr>
        <p:spPr>
          <a:xfrm>
            <a:off x="3047450" y="5553577"/>
            <a:ext cx="1095633" cy="439120"/>
          </a:xfrm>
          <a:prstGeom prst="roundRect">
            <a:avLst>
              <a:gd name="adj" fmla="val 7991"/>
            </a:avLst>
          </a:prstGeom>
          <a:solidFill>
            <a:schemeClr val="accent5">
              <a:alpha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01600" h="254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F8DECC9-53C4-41D8-BE50-6BDB17BEC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LSM Tree</a:t>
            </a:r>
            <a:r>
              <a:rPr lang="en-US" altLang="zh-CN" sz="2700" dirty="0"/>
              <a:t> </a:t>
            </a:r>
            <a:r>
              <a:rPr lang="en-US" altLang="zh-CN" dirty="0"/>
              <a:t>(</a:t>
            </a:r>
            <a:r>
              <a:rPr lang="en-US" altLang="zh-CN" b="1" dirty="0"/>
              <a:t>L</a:t>
            </a:r>
            <a:r>
              <a:rPr lang="en-US" altLang="zh-CN" dirty="0"/>
              <a:t>og </a:t>
            </a:r>
            <a:r>
              <a:rPr lang="en-US" altLang="zh-CN" b="1" dirty="0"/>
              <a:t>S</a:t>
            </a:r>
            <a:r>
              <a:rPr lang="en-US" altLang="zh-CN" dirty="0"/>
              <a:t>tructured </a:t>
            </a:r>
            <a:r>
              <a:rPr lang="en-US" altLang="zh-CN" b="1" dirty="0"/>
              <a:t>M</a:t>
            </a:r>
            <a:r>
              <a:rPr lang="en-US" altLang="zh-CN" dirty="0"/>
              <a:t>erge Tree)</a:t>
            </a:r>
            <a:endParaRPr lang="zh-CN" altLang="en-US" sz="27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7FF492-0E9F-462D-B2EB-61ED81120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LSM Tree </a:t>
            </a:r>
            <a:r>
              <a:rPr lang="zh-CN" altLang="en-US" dirty="0"/>
              <a:t>的核心思想是“</a:t>
            </a:r>
            <a:r>
              <a:rPr lang="en-US" altLang="zh-CN" dirty="0"/>
              <a:t>Append Only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/>
            <a:r>
              <a:rPr lang="zh-CN" altLang="en-US" dirty="0"/>
              <a:t>把随机写转化为顺序写</a:t>
            </a:r>
            <a:endParaRPr lang="en-US" altLang="zh-CN" dirty="0"/>
          </a:p>
          <a:p>
            <a:pPr lvl="1"/>
            <a:r>
              <a:rPr lang="zh-CN" altLang="en-US" dirty="0"/>
              <a:t>减小写放大，提升写性能</a:t>
            </a:r>
            <a:endParaRPr lang="en-US" altLang="zh-CN" dirty="0"/>
          </a:p>
          <a:p>
            <a:pPr lvl="1"/>
            <a:r>
              <a:rPr lang="zh-CN" altLang="en-US" dirty="0"/>
              <a:t>传统 </a:t>
            </a:r>
            <a:r>
              <a:rPr lang="en-US" altLang="zh-CN" dirty="0"/>
              <a:t>B Tree </a:t>
            </a:r>
            <a:r>
              <a:rPr lang="zh-CN" altLang="en-US" dirty="0"/>
              <a:t>的修改是“原地更新”</a:t>
            </a:r>
            <a:endParaRPr lang="en-US" altLang="zh-CN" dirty="0"/>
          </a:p>
          <a:p>
            <a:r>
              <a:rPr lang="zh-CN" altLang="en-US" dirty="0"/>
              <a:t>增加读放大，降低读性能</a:t>
            </a:r>
            <a:endParaRPr lang="en-US" altLang="zh-CN" dirty="0"/>
          </a:p>
          <a:p>
            <a:r>
              <a:rPr lang="en-US" altLang="zh-CN" dirty="0"/>
              <a:t>MemTable</a:t>
            </a:r>
            <a:r>
              <a:rPr lang="zh-CN" altLang="en-US" dirty="0"/>
              <a:t>，</a:t>
            </a:r>
            <a:r>
              <a:rPr lang="en-US" altLang="zh-CN" dirty="0"/>
              <a:t>Compaction</a:t>
            </a:r>
          </a:p>
          <a:p>
            <a:pPr lvl="1"/>
            <a:r>
              <a:rPr lang="zh-CN" altLang="en-US" dirty="0"/>
              <a:t>是实现“</a:t>
            </a:r>
            <a:r>
              <a:rPr lang="en-US" altLang="zh-CN" dirty="0"/>
              <a:t>Append Only</a:t>
            </a:r>
            <a:r>
              <a:rPr lang="zh-CN" altLang="en-US" dirty="0"/>
              <a:t>”数据库的必需品</a:t>
            </a:r>
            <a:endParaRPr lang="en-US" altLang="zh-CN" dirty="0"/>
          </a:p>
          <a:p>
            <a:r>
              <a:rPr lang="zh-CN" altLang="en-US" dirty="0"/>
              <a:t>通常会结合“块压缩”</a:t>
            </a: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D6492124-9372-4CC5-9BC8-4E10A2CC2F64}"/>
              </a:ext>
            </a:extLst>
          </p:cNvPr>
          <p:cNvSpPr/>
          <p:nvPr/>
        </p:nvSpPr>
        <p:spPr>
          <a:xfrm>
            <a:off x="5757663" y="2549467"/>
            <a:ext cx="1397334" cy="589383"/>
          </a:xfrm>
          <a:prstGeom prst="wedgeRoundRectCallout">
            <a:avLst>
              <a:gd name="adj1" fmla="val -98814"/>
              <a:gd name="adj2" fmla="val 40512"/>
              <a:gd name="adj3" fmla="val 16667"/>
            </a:avLst>
          </a:prstGeom>
          <a:solidFill>
            <a:srgbClr val="1F4E79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/>
              <a:t>随机写</a:t>
            </a:r>
          </a:p>
        </p:txBody>
      </p:sp>
      <p:sp>
        <p:nvSpPr>
          <p:cNvPr id="5" name="对话气泡: 圆角矩形 3">
            <a:extLst>
              <a:ext uri="{FF2B5EF4-FFF2-40B4-BE49-F238E27FC236}">
                <a16:creationId xmlns:a16="http://schemas.microsoft.com/office/drawing/2014/main" id="{A4FC2AC5-185A-4FF2-B0CC-B2187B67CCC5}"/>
              </a:ext>
            </a:extLst>
          </p:cNvPr>
          <p:cNvSpPr/>
          <p:nvPr/>
        </p:nvSpPr>
        <p:spPr>
          <a:xfrm>
            <a:off x="5093192" y="3719150"/>
            <a:ext cx="4686068" cy="628298"/>
          </a:xfrm>
          <a:custGeom>
            <a:avLst/>
            <a:gdLst>
              <a:gd name="connsiteX0" fmla="*/ 0 w 3006861"/>
              <a:gd name="connsiteY0" fmla="*/ 65449 h 392688"/>
              <a:gd name="connsiteX1" fmla="*/ 65449 w 3006861"/>
              <a:gd name="connsiteY1" fmla="*/ 0 h 392688"/>
              <a:gd name="connsiteX2" fmla="*/ 501144 w 3006861"/>
              <a:gd name="connsiteY2" fmla="*/ 0 h 392688"/>
              <a:gd name="connsiteX3" fmla="*/ 501144 w 3006861"/>
              <a:gd name="connsiteY3" fmla="*/ 0 h 392688"/>
              <a:gd name="connsiteX4" fmla="*/ 1252859 w 3006861"/>
              <a:gd name="connsiteY4" fmla="*/ 0 h 392688"/>
              <a:gd name="connsiteX5" fmla="*/ 2941412 w 3006861"/>
              <a:gd name="connsiteY5" fmla="*/ 0 h 392688"/>
              <a:gd name="connsiteX6" fmla="*/ 3006861 w 3006861"/>
              <a:gd name="connsiteY6" fmla="*/ 65449 h 392688"/>
              <a:gd name="connsiteX7" fmla="*/ 3006861 w 3006861"/>
              <a:gd name="connsiteY7" fmla="*/ 65448 h 392688"/>
              <a:gd name="connsiteX8" fmla="*/ 3006861 w 3006861"/>
              <a:gd name="connsiteY8" fmla="*/ 65448 h 392688"/>
              <a:gd name="connsiteX9" fmla="*/ 3006861 w 3006861"/>
              <a:gd name="connsiteY9" fmla="*/ 163620 h 392688"/>
              <a:gd name="connsiteX10" fmla="*/ 3006861 w 3006861"/>
              <a:gd name="connsiteY10" fmla="*/ 327239 h 392688"/>
              <a:gd name="connsiteX11" fmla="*/ 2941412 w 3006861"/>
              <a:gd name="connsiteY11" fmla="*/ 392688 h 392688"/>
              <a:gd name="connsiteX12" fmla="*/ 1252859 w 3006861"/>
              <a:gd name="connsiteY12" fmla="*/ 392688 h 392688"/>
              <a:gd name="connsiteX13" fmla="*/ 501144 w 3006861"/>
              <a:gd name="connsiteY13" fmla="*/ 392688 h 392688"/>
              <a:gd name="connsiteX14" fmla="*/ 501144 w 3006861"/>
              <a:gd name="connsiteY14" fmla="*/ 392688 h 392688"/>
              <a:gd name="connsiteX15" fmla="*/ 65449 w 3006861"/>
              <a:gd name="connsiteY15" fmla="*/ 392688 h 392688"/>
              <a:gd name="connsiteX16" fmla="*/ 0 w 3006861"/>
              <a:gd name="connsiteY16" fmla="*/ 327239 h 392688"/>
              <a:gd name="connsiteX17" fmla="*/ 0 w 3006861"/>
              <a:gd name="connsiteY17" fmla="*/ 163620 h 392688"/>
              <a:gd name="connsiteX18" fmla="*/ -458125 w 3006861"/>
              <a:gd name="connsiteY18" fmla="*/ 183723 h 392688"/>
              <a:gd name="connsiteX19" fmla="*/ 0 w 3006861"/>
              <a:gd name="connsiteY19" fmla="*/ 65448 h 392688"/>
              <a:gd name="connsiteX20" fmla="*/ 0 w 3006861"/>
              <a:gd name="connsiteY20" fmla="*/ 65449 h 392688"/>
              <a:gd name="connsiteX0" fmla="*/ 458125 w 3464986"/>
              <a:gd name="connsiteY0" fmla="*/ 65449 h 392688"/>
              <a:gd name="connsiteX1" fmla="*/ 523574 w 3464986"/>
              <a:gd name="connsiteY1" fmla="*/ 0 h 392688"/>
              <a:gd name="connsiteX2" fmla="*/ 959269 w 3464986"/>
              <a:gd name="connsiteY2" fmla="*/ 0 h 392688"/>
              <a:gd name="connsiteX3" fmla="*/ 959269 w 3464986"/>
              <a:gd name="connsiteY3" fmla="*/ 0 h 392688"/>
              <a:gd name="connsiteX4" fmla="*/ 1710984 w 3464986"/>
              <a:gd name="connsiteY4" fmla="*/ 0 h 392688"/>
              <a:gd name="connsiteX5" fmla="*/ 3399537 w 3464986"/>
              <a:gd name="connsiteY5" fmla="*/ 0 h 392688"/>
              <a:gd name="connsiteX6" fmla="*/ 3464986 w 3464986"/>
              <a:gd name="connsiteY6" fmla="*/ 65449 h 392688"/>
              <a:gd name="connsiteX7" fmla="*/ 3464986 w 3464986"/>
              <a:gd name="connsiteY7" fmla="*/ 65448 h 392688"/>
              <a:gd name="connsiteX8" fmla="*/ 3464986 w 3464986"/>
              <a:gd name="connsiteY8" fmla="*/ 65448 h 392688"/>
              <a:gd name="connsiteX9" fmla="*/ 3464986 w 3464986"/>
              <a:gd name="connsiteY9" fmla="*/ 163620 h 392688"/>
              <a:gd name="connsiteX10" fmla="*/ 3464986 w 3464986"/>
              <a:gd name="connsiteY10" fmla="*/ 327239 h 392688"/>
              <a:gd name="connsiteX11" fmla="*/ 3399537 w 3464986"/>
              <a:gd name="connsiteY11" fmla="*/ 392688 h 392688"/>
              <a:gd name="connsiteX12" fmla="*/ 1710984 w 3464986"/>
              <a:gd name="connsiteY12" fmla="*/ 392688 h 392688"/>
              <a:gd name="connsiteX13" fmla="*/ 959269 w 3464986"/>
              <a:gd name="connsiteY13" fmla="*/ 392688 h 392688"/>
              <a:gd name="connsiteX14" fmla="*/ 959269 w 3464986"/>
              <a:gd name="connsiteY14" fmla="*/ 392688 h 392688"/>
              <a:gd name="connsiteX15" fmla="*/ 523574 w 3464986"/>
              <a:gd name="connsiteY15" fmla="*/ 392688 h 392688"/>
              <a:gd name="connsiteX16" fmla="*/ 458125 w 3464986"/>
              <a:gd name="connsiteY16" fmla="*/ 327239 h 392688"/>
              <a:gd name="connsiteX17" fmla="*/ 458125 w 3464986"/>
              <a:gd name="connsiteY17" fmla="*/ 253377 h 392688"/>
              <a:gd name="connsiteX18" fmla="*/ 0 w 3464986"/>
              <a:gd name="connsiteY18" fmla="*/ 183723 h 392688"/>
              <a:gd name="connsiteX19" fmla="*/ 458125 w 3464986"/>
              <a:gd name="connsiteY19" fmla="*/ 65448 h 392688"/>
              <a:gd name="connsiteX20" fmla="*/ 458125 w 3464986"/>
              <a:gd name="connsiteY20" fmla="*/ 65449 h 392688"/>
              <a:gd name="connsiteX0" fmla="*/ 458125 w 3464986"/>
              <a:gd name="connsiteY0" fmla="*/ 65449 h 392688"/>
              <a:gd name="connsiteX1" fmla="*/ 523574 w 3464986"/>
              <a:gd name="connsiteY1" fmla="*/ 0 h 392688"/>
              <a:gd name="connsiteX2" fmla="*/ 959269 w 3464986"/>
              <a:gd name="connsiteY2" fmla="*/ 0 h 392688"/>
              <a:gd name="connsiteX3" fmla="*/ 959269 w 3464986"/>
              <a:gd name="connsiteY3" fmla="*/ 0 h 392688"/>
              <a:gd name="connsiteX4" fmla="*/ 1710984 w 3464986"/>
              <a:gd name="connsiteY4" fmla="*/ 0 h 392688"/>
              <a:gd name="connsiteX5" fmla="*/ 3399537 w 3464986"/>
              <a:gd name="connsiteY5" fmla="*/ 0 h 392688"/>
              <a:gd name="connsiteX6" fmla="*/ 3464986 w 3464986"/>
              <a:gd name="connsiteY6" fmla="*/ 65449 h 392688"/>
              <a:gd name="connsiteX7" fmla="*/ 3464986 w 3464986"/>
              <a:gd name="connsiteY7" fmla="*/ 65448 h 392688"/>
              <a:gd name="connsiteX8" fmla="*/ 3464986 w 3464986"/>
              <a:gd name="connsiteY8" fmla="*/ 65448 h 392688"/>
              <a:gd name="connsiteX9" fmla="*/ 3464986 w 3464986"/>
              <a:gd name="connsiteY9" fmla="*/ 163620 h 392688"/>
              <a:gd name="connsiteX10" fmla="*/ 3464986 w 3464986"/>
              <a:gd name="connsiteY10" fmla="*/ 327239 h 392688"/>
              <a:gd name="connsiteX11" fmla="*/ 3399537 w 3464986"/>
              <a:gd name="connsiteY11" fmla="*/ 392688 h 392688"/>
              <a:gd name="connsiteX12" fmla="*/ 1710984 w 3464986"/>
              <a:gd name="connsiteY12" fmla="*/ 392688 h 392688"/>
              <a:gd name="connsiteX13" fmla="*/ 959269 w 3464986"/>
              <a:gd name="connsiteY13" fmla="*/ 392688 h 392688"/>
              <a:gd name="connsiteX14" fmla="*/ 959269 w 3464986"/>
              <a:gd name="connsiteY14" fmla="*/ 392688 h 392688"/>
              <a:gd name="connsiteX15" fmla="*/ 523574 w 3464986"/>
              <a:gd name="connsiteY15" fmla="*/ 392688 h 392688"/>
              <a:gd name="connsiteX16" fmla="*/ 458125 w 3464986"/>
              <a:gd name="connsiteY16" fmla="*/ 327239 h 392688"/>
              <a:gd name="connsiteX17" fmla="*/ 458125 w 3464986"/>
              <a:gd name="connsiteY17" fmla="*/ 253377 h 392688"/>
              <a:gd name="connsiteX18" fmla="*/ 0 w 3464986"/>
              <a:gd name="connsiteY18" fmla="*/ 183723 h 392688"/>
              <a:gd name="connsiteX19" fmla="*/ 458125 w 3464986"/>
              <a:gd name="connsiteY19" fmla="*/ 65448 h 392688"/>
              <a:gd name="connsiteX20" fmla="*/ 458125 w 3464986"/>
              <a:gd name="connsiteY20" fmla="*/ 65449 h 392688"/>
              <a:gd name="connsiteX0" fmla="*/ 458125 w 3464986"/>
              <a:gd name="connsiteY0" fmla="*/ 65449 h 392688"/>
              <a:gd name="connsiteX1" fmla="*/ 523574 w 3464986"/>
              <a:gd name="connsiteY1" fmla="*/ 0 h 392688"/>
              <a:gd name="connsiteX2" fmla="*/ 959269 w 3464986"/>
              <a:gd name="connsiteY2" fmla="*/ 0 h 392688"/>
              <a:gd name="connsiteX3" fmla="*/ 959269 w 3464986"/>
              <a:gd name="connsiteY3" fmla="*/ 0 h 392688"/>
              <a:gd name="connsiteX4" fmla="*/ 1710984 w 3464986"/>
              <a:gd name="connsiteY4" fmla="*/ 0 h 392688"/>
              <a:gd name="connsiteX5" fmla="*/ 3399537 w 3464986"/>
              <a:gd name="connsiteY5" fmla="*/ 0 h 392688"/>
              <a:gd name="connsiteX6" fmla="*/ 3464986 w 3464986"/>
              <a:gd name="connsiteY6" fmla="*/ 65449 h 392688"/>
              <a:gd name="connsiteX7" fmla="*/ 3464986 w 3464986"/>
              <a:gd name="connsiteY7" fmla="*/ 65448 h 392688"/>
              <a:gd name="connsiteX8" fmla="*/ 3464986 w 3464986"/>
              <a:gd name="connsiteY8" fmla="*/ 65448 h 392688"/>
              <a:gd name="connsiteX9" fmla="*/ 3464986 w 3464986"/>
              <a:gd name="connsiteY9" fmla="*/ 163620 h 392688"/>
              <a:gd name="connsiteX10" fmla="*/ 3464986 w 3464986"/>
              <a:gd name="connsiteY10" fmla="*/ 327239 h 392688"/>
              <a:gd name="connsiteX11" fmla="*/ 3399537 w 3464986"/>
              <a:gd name="connsiteY11" fmla="*/ 392688 h 392688"/>
              <a:gd name="connsiteX12" fmla="*/ 1710984 w 3464986"/>
              <a:gd name="connsiteY12" fmla="*/ 392688 h 392688"/>
              <a:gd name="connsiteX13" fmla="*/ 959269 w 3464986"/>
              <a:gd name="connsiteY13" fmla="*/ 392688 h 392688"/>
              <a:gd name="connsiteX14" fmla="*/ 959269 w 3464986"/>
              <a:gd name="connsiteY14" fmla="*/ 392688 h 392688"/>
              <a:gd name="connsiteX15" fmla="*/ 523574 w 3464986"/>
              <a:gd name="connsiteY15" fmla="*/ 392688 h 392688"/>
              <a:gd name="connsiteX16" fmla="*/ 458125 w 3464986"/>
              <a:gd name="connsiteY16" fmla="*/ 327239 h 392688"/>
              <a:gd name="connsiteX17" fmla="*/ 470543 w 3464986"/>
              <a:gd name="connsiteY17" fmla="*/ 299039 h 392688"/>
              <a:gd name="connsiteX18" fmla="*/ 0 w 3464986"/>
              <a:gd name="connsiteY18" fmla="*/ 183723 h 392688"/>
              <a:gd name="connsiteX19" fmla="*/ 458125 w 3464986"/>
              <a:gd name="connsiteY19" fmla="*/ 65448 h 392688"/>
              <a:gd name="connsiteX20" fmla="*/ 458125 w 3464986"/>
              <a:gd name="connsiteY20" fmla="*/ 65449 h 392688"/>
              <a:gd name="connsiteX0" fmla="*/ 710241 w 3717102"/>
              <a:gd name="connsiteY0" fmla="*/ 65449 h 392688"/>
              <a:gd name="connsiteX1" fmla="*/ 775690 w 3717102"/>
              <a:gd name="connsiteY1" fmla="*/ 0 h 392688"/>
              <a:gd name="connsiteX2" fmla="*/ 1211385 w 3717102"/>
              <a:gd name="connsiteY2" fmla="*/ 0 h 392688"/>
              <a:gd name="connsiteX3" fmla="*/ 1211385 w 3717102"/>
              <a:gd name="connsiteY3" fmla="*/ 0 h 392688"/>
              <a:gd name="connsiteX4" fmla="*/ 1963100 w 3717102"/>
              <a:gd name="connsiteY4" fmla="*/ 0 h 392688"/>
              <a:gd name="connsiteX5" fmla="*/ 3651653 w 3717102"/>
              <a:gd name="connsiteY5" fmla="*/ 0 h 392688"/>
              <a:gd name="connsiteX6" fmla="*/ 3717102 w 3717102"/>
              <a:gd name="connsiteY6" fmla="*/ 65449 h 392688"/>
              <a:gd name="connsiteX7" fmla="*/ 3717102 w 3717102"/>
              <a:gd name="connsiteY7" fmla="*/ 65448 h 392688"/>
              <a:gd name="connsiteX8" fmla="*/ 3717102 w 3717102"/>
              <a:gd name="connsiteY8" fmla="*/ 65448 h 392688"/>
              <a:gd name="connsiteX9" fmla="*/ 3717102 w 3717102"/>
              <a:gd name="connsiteY9" fmla="*/ 163620 h 392688"/>
              <a:gd name="connsiteX10" fmla="*/ 3717102 w 3717102"/>
              <a:gd name="connsiteY10" fmla="*/ 327239 h 392688"/>
              <a:gd name="connsiteX11" fmla="*/ 3651653 w 3717102"/>
              <a:gd name="connsiteY11" fmla="*/ 392688 h 392688"/>
              <a:gd name="connsiteX12" fmla="*/ 1963100 w 3717102"/>
              <a:gd name="connsiteY12" fmla="*/ 392688 h 392688"/>
              <a:gd name="connsiteX13" fmla="*/ 1211385 w 3717102"/>
              <a:gd name="connsiteY13" fmla="*/ 392688 h 392688"/>
              <a:gd name="connsiteX14" fmla="*/ 1211385 w 3717102"/>
              <a:gd name="connsiteY14" fmla="*/ 392688 h 392688"/>
              <a:gd name="connsiteX15" fmla="*/ 775690 w 3717102"/>
              <a:gd name="connsiteY15" fmla="*/ 392688 h 392688"/>
              <a:gd name="connsiteX16" fmla="*/ 710241 w 3717102"/>
              <a:gd name="connsiteY16" fmla="*/ 327239 h 392688"/>
              <a:gd name="connsiteX17" fmla="*/ 722659 w 3717102"/>
              <a:gd name="connsiteY17" fmla="*/ 299039 h 392688"/>
              <a:gd name="connsiteX18" fmla="*/ 0 w 3717102"/>
              <a:gd name="connsiteY18" fmla="*/ 246834 h 392688"/>
              <a:gd name="connsiteX19" fmla="*/ 710241 w 3717102"/>
              <a:gd name="connsiteY19" fmla="*/ 65448 h 392688"/>
              <a:gd name="connsiteX20" fmla="*/ 710241 w 3717102"/>
              <a:gd name="connsiteY20" fmla="*/ 65449 h 39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717102" h="392688">
                <a:moveTo>
                  <a:pt x="710241" y="65449"/>
                </a:moveTo>
                <a:cubicBezTo>
                  <a:pt x="710241" y="29303"/>
                  <a:pt x="739544" y="0"/>
                  <a:pt x="775690" y="0"/>
                </a:cubicBezTo>
                <a:lnTo>
                  <a:pt x="1211385" y="0"/>
                </a:lnTo>
                <a:lnTo>
                  <a:pt x="1211385" y="0"/>
                </a:lnTo>
                <a:lnTo>
                  <a:pt x="1963100" y="0"/>
                </a:lnTo>
                <a:lnTo>
                  <a:pt x="3651653" y="0"/>
                </a:lnTo>
                <a:cubicBezTo>
                  <a:pt x="3687799" y="0"/>
                  <a:pt x="3717102" y="29303"/>
                  <a:pt x="3717102" y="65449"/>
                </a:cubicBezTo>
                <a:lnTo>
                  <a:pt x="3717102" y="65448"/>
                </a:lnTo>
                <a:lnTo>
                  <a:pt x="3717102" y="65448"/>
                </a:lnTo>
                <a:lnTo>
                  <a:pt x="3717102" y="163620"/>
                </a:lnTo>
                <a:lnTo>
                  <a:pt x="3717102" y="327239"/>
                </a:lnTo>
                <a:cubicBezTo>
                  <a:pt x="3717102" y="363385"/>
                  <a:pt x="3687799" y="392688"/>
                  <a:pt x="3651653" y="392688"/>
                </a:cubicBezTo>
                <a:lnTo>
                  <a:pt x="1963100" y="392688"/>
                </a:lnTo>
                <a:lnTo>
                  <a:pt x="1211385" y="392688"/>
                </a:lnTo>
                <a:lnTo>
                  <a:pt x="1211385" y="392688"/>
                </a:lnTo>
                <a:lnTo>
                  <a:pt x="775690" y="392688"/>
                </a:lnTo>
                <a:cubicBezTo>
                  <a:pt x="739544" y="392688"/>
                  <a:pt x="710241" y="363385"/>
                  <a:pt x="710241" y="327239"/>
                </a:cubicBezTo>
                <a:lnTo>
                  <a:pt x="722659" y="299039"/>
                </a:lnTo>
                <a:lnTo>
                  <a:pt x="0" y="246834"/>
                </a:lnTo>
                <a:lnTo>
                  <a:pt x="710241" y="65448"/>
                </a:lnTo>
                <a:lnTo>
                  <a:pt x="710241" y="65449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800"/>
              <a:t>随机读与顺序读都降低</a:t>
            </a:r>
          </a:p>
        </p:txBody>
      </p:sp>
      <p:sp>
        <p:nvSpPr>
          <p:cNvPr id="7" name="不可或缺">
            <a:extLst>
              <a:ext uri="{FF2B5EF4-FFF2-40B4-BE49-F238E27FC236}">
                <a16:creationId xmlns:a16="http://schemas.microsoft.com/office/drawing/2014/main" id="{D336426D-422A-475D-B269-124A574F7FAA}"/>
              </a:ext>
            </a:extLst>
          </p:cNvPr>
          <p:cNvSpPr/>
          <p:nvPr/>
        </p:nvSpPr>
        <p:spPr>
          <a:xfrm>
            <a:off x="5030439" y="5413513"/>
            <a:ext cx="4775519" cy="834887"/>
          </a:xfrm>
          <a:prstGeom prst="roundRect">
            <a:avLst>
              <a:gd name="adj" fmla="val 10972"/>
            </a:avLst>
          </a:prstGeom>
          <a:solidFill>
            <a:srgbClr val="1F4E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zh-CN" altLang="en-US" sz="2800">
                <a:solidFill>
                  <a:srgbClr val="FFFF00"/>
                </a:solidFill>
              </a:rPr>
              <a:t>块压缩的地位仍然 没有动摇</a:t>
            </a:r>
            <a:endParaRPr lang="zh-CN" altLang="en-US" sz="3400">
              <a:solidFill>
                <a:srgbClr val="FFFF00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B8DA713-FCAB-4084-BDAA-142CFD00ECE8}"/>
              </a:ext>
            </a:extLst>
          </p:cNvPr>
          <p:cNvCxnSpPr>
            <a:cxnSpLocks/>
            <a:stCxn id="8" idx="1"/>
            <a:endCxn id="8" idx="2"/>
          </p:cNvCxnSpPr>
          <p:nvPr/>
        </p:nvCxnSpPr>
        <p:spPr>
          <a:xfrm flipH="1">
            <a:off x="5061457" y="5645527"/>
            <a:ext cx="2" cy="33033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756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AC795-D181-40D7-B396-F0F25953B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30" y="365125"/>
            <a:ext cx="2795450" cy="1325563"/>
          </a:xfrm>
        </p:spPr>
        <p:txBody>
          <a:bodyPr/>
          <a:lstStyle/>
          <a:p>
            <a:pPr algn="r"/>
            <a:r>
              <a:rPr lang="en-US" altLang="zh-CN" dirty="0"/>
              <a:t>ToplingDB</a:t>
            </a:r>
            <a:br>
              <a:rPr lang="en-US" altLang="zh-CN" dirty="0"/>
            </a:br>
            <a:r>
              <a:rPr lang="en-US" altLang="zh-CN" dirty="0"/>
              <a:t>RocksDB</a:t>
            </a:r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3E11B2B-9671-4C91-809A-6377181F3F86}"/>
              </a:ext>
            </a:extLst>
          </p:cNvPr>
          <p:cNvSpPr/>
          <p:nvPr/>
        </p:nvSpPr>
        <p:spPr>
          <a:xfrm>
            <a:off x="662214" y="2931319"/>
            <a:ext cx="4673600" cy="1325563"/>
          </a:xfrm>
          <a:prstGeom prst="roundRect">
            <a:avLst/>
          </a:prstGeom>
          <a:solidFill>
            <a:srgbClr val="1F4E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US" altLang="zh-CN" sz="4000" dirty="0"/>
              <a:t>Map&lt;Key, Value&gt;</a:t>
            </a:r>
            <a:endParaRPr lang="zh-CN" altLang="en-US" sz="4000" dirty="0"/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A3E4418B-F9F2-4AB2-B06B-2BF6D12E7DC7}"/>
              </a:ext>
            </a:extLst>
          </p:cNvPr>
          <p:cNvSpPr/>
          <p:nvPr/>
        </p:nvSpPr>
        <p:spPr>
          <a:xfrm>
            <a:off x="5334000" y="2038350"/>
            <a:ext cx="838200" cy="3111500"/>
          </a:xfrm>
          <a:prstGeom prst="leftBrace">
            <a:avLst>
              <a:gd name="adj1" fmla="val 50438"/>
              <a:gd name="adj2" fmla="val 50000"/>
            </a:avLst>
          </a:prstGeom>
          <a:ln w="5715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28AF4D-F2EB-4607-BCA8-F6F5C2431808}"/>
              </a:ext>
            </a:extLst>
          </p:cNvPr>
          <p:cNvSpPr txBox="1"/>
          <p:nvPr/>
        </p:nvSpPr>
        <p:spPr>
          <a:xfrm>
            <a:off x="6172200" y="824706"/>
            <a:ext cx="4394200" cy="2451735"/>
          </a:xfrm>
          <a:prstGeom prst="roundRect">
            <a:avLst/>
          </a:prstGeom>
          <a:solidFill>
            <a:srgbClr val="1F4E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61950" indent="-361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3600" dirty="0"/>
              <a:t>持久化的</a:t>
            </a:r>
            <a:endParaRPr lang="en-US" altLang="zh-CN" sz="3600" dirty="0"/>
          </a:p>
          <a:p>
            <a:pPr marL="361950" indent="-361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3600" dirty="0"/>
              <a:t>按 </a:t>
            </a:r>
            <a:r>
              <a:rPr lang="en-US" altLang="zh-CN" sz="3600" dirty="0"/>
              <a:t>Key </a:t>
            </a:r>
            <a:r>
              <a:rPr lang="zh-CN" altLang="en-US" sz="3600" dirty="0"/>
              <a:t>有序</a:t>
            </a:r>
            <a:endParaRPr lang="en-US" altLang="zh-CN" sz="3600" dirty="0"/>
          </a:p>
          <a:p>
            <a:pPr marL="361950" indent="-361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3600" dirty="0"/>
              <a:t>支持快照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FB04B8-1B3F-40A6-8271-B33BF59A478D}"/>
              </a:ext>
            </a:extLst>
          </p:cNvPr>
          <p:cNvSpPr txBox="1"/>
          <p:nvPr/>
        </p:nvSpPr>
        <p:spPr>
          <a:xfrm>
            <a:off x="6172200" y="3932872"/>
            <a:ext cx="4394200" cy="2451735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61950" indent="-361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3600"/>
              <a:t>模块化、插件化</a:t>
            </a:r>
            <a:endParaRPr lang="en-US" altLang="zh-CN" sz="3600"/>
          </a:p>
          <a:p>
            <a:pPr marL="361950" indent="-361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3600"/>
              <a:t>功能丰富</a:t>
            </a:r>
            <a:endParaRPr lang="en-US" altLang="zh-CN" sz="3600"/>
          </a:p>
          <a:p>
            <a:pPr marL="361950" indent="-361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3600"/>
              <a:t>社区活跃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864C57-AF5B-0381-1400-9BE4F67945A0}"/>
              </a:ext>
            </a:extLst>
          </p:cNvPr>
          <p:cNvSpPr txBox="1"/>
          <p:nvPr/>
        </p:nvSpPr>
        <p:spPr>
          <a:xfrm>
            <a:off x="3447834" y="562331"/>
            <a:ext cx="19492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/>
              <a:t>是什么？</a:t>
            </a:r>
          </a:p>
        </p:txBody>
      </p:sp>
    </p:spTree>
    <p:extLst>
      <p:ext uri="{BB962C8B-B14F-4D97-AF65-F5344CB8AC3E}">
        <p14:creationId xmlns:p14="http://schemas.microsoft.com/office/powerpoint/2010/main" val="2982825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D2DABBEF-9941-1811-863F-722D553CAA62}"/>
              </a:ext>
            </a:extLst>
          </p:cNvPr>
          <p:cNvSpPr/>
          <p:nvPr/>
        </p:nvSpPr>
        <p:spPr>
          <a:xfrm>
            <a:off x="2116018" y="4936416"/>
            <a:ext cx="495300" cy="3856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C5AF0E5-FBC9-7875-1BEF-F5531A674A71}"/>
              </a:ext>
            </a:extLst>
          </p:cNvPr>
          <p:cNvSpPr/>
          <p:nvPr/>
        </p:nvSpPr>
        <p:spPr>
          <a:xfrm>
            <a:off x="1354018" y="4936416"/>
            <a:ext cx="596900" cy="3856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500418E5-95C8-4F33-B58E-A5A7A4A5F698}"/>
              </a:ext>
            </a:extLst>
          </p:cNvPr>
          <p:cNvSpPr/>
          <p:nvPr/>
        </p:nvSpPr>
        <p:spPr>
          <a:xfrm>
            <a:off x="7054850" y="3244699"/>
            <a:ext cx="495300" cy="3856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75717752-CF63-4248-80EE-33ED8AF2A295}"/>
              </a:ext>
            </a:extLst>
          </p:cNvPr>
          <p:cNvSpPr/>
          <p:nvPr/>
        </p:nvSpPr>
        <p:spPr>
          <a:xfrm>
            <a:off x="6292850" y="3244699"/>
            <a:ext cx="596900" cy="3856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DC04728-D565-4CA9-9383-BE35000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MVCC</a:t>
            </a:r>
            <a:r>
              <a:rPr lang="zh-CN" altLang="en-US" dirty="0"/>
              <a:t>：多版本并发控制</a:t>
            </a:r>
          </a:p>
        </p:txBody>
      </p:sp>
      <p:sp>
        <p:nvSpPr>
          <p:cNvPr id="36" name="内容占位符 35">
            <a:extLst>
              <a:ext uri="{FF2B5EF4-FFF2-40B4-BE49-F238E27FC236}">
                <a16:creationId xmlns:a16="http://schemas.microsoft.com/office/drawing/2014/main" id="{16C19517-7730-4175-9817-3326A50E3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4198"/>
          </a:xfrm>
        </p:spPr>
        <p:txBody>
          <a:bodyPr/>
          <a:lstStyle/>
          <a:p>
            <a:r>
              <a:rPr lang="en-US" altLang="zh-CN"/>
              <a:t>MVCC = </a:t>
            </a:r>
            <a:r>
              <a:rPr lang="en-US" altLang="zh-CN" b="1"/>
              <a:t>M</a:t>
            </a:r>
            <a:r>
              <a:rPr lang="en-US" altLang="zh-CN"/>
              <a:t>ulti </a:t>
            </a:r>
            <a:r>
              <a:rPr lang="en-US" altLang="zh-CN" b="1"/>
              <a:t>V</a:t>
            </a:r>
            <a:r>
              <a:rPr lang="en-US" altLang="zh-CN"/>
              <a:t>ersion </a:t>
            </a:r>
            <a:r>
              <a:rPr lang="en-US" altLang="zh-CN" b="1"/>
              <a:t>C</a:t>
            </a:r>
            <a:r>
              <a:rPr lang="en-US" altLang="zh-CN"/>
              <a:t>oncurrency </a:t>
            </a:r>
            <a:r>
              <a:rPr lang="en-US" altLang="zh-CN" b="1"/>
              <a:t>C</a:t>
            </a:r>
            <a:r>
              <a:rPr lang="en-US" altLang="zh-CN"/>
              <a:t>ontrol</a:t>
            </a:r>
          </a:p>
          <a:p>
            <a:r>
              <a:rPr lang="en-US" altLang="zh-CN"/>
              <a:t>DataBase = Map&lt;</a:t>
            </a:r>
            <a:r>
              <a:rPr lang="en-US" altLang="zh-CN" b="1">
                <a:solidFill>
                  <a:srgbClr val="C00000"/>
                </a:solidFill>
              </a:rPr>
              <a:t>Key</a:t>
            </a:r>
            <a:r>
              <a:rPr lang="en-US" altLang="zh-CN"/>
              <a:t>, Value&gt;</a:t>
            </a:r>
          </a:p>
          <a:p>
            <a:r>
              <a:rPr lang="en-US" altLang="zh-CN"/>
              <a:t>RocksDB </a:t>
            </a:r>
            <a:r>
              <a:rPr lang="zh-CN" altLang="en-US"/>
              <a:t>的 </a:t>
            </a:r>
            <a:r>
              <a:rPr lang="en-US" altLang="zh-CN"/>
              <a:t>MVCC = Map&lt;{ </a:t>
            </a:r>
            <a:r>
              <a:rPr lang="en-US" altLang="zh-CN" b="1">
                <a:solidFill>
                  <a:srgbClr val="C00000"/>
                </a:solidFill>
              </a:rPr>
              <a:t>Key</a:t>
            </a:r>
            <a:r>
              <a:rPr lang="en-US" altLang="zh-CN"/>
              <a:t>, Seq, Op }, Value&gt;  </a:t>
            </a:r>
            <a:r>
              <a:rPr lang="zh-CN" altLang="en-US"/>
              <a:t>一维结构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AD56366-FD76-4BD0-9152-07F19E32679E}"/>
              </a:ext>
            </a:extLst>
          </p:cNvPr>
          <p:cNvSpPr/>
          <p:nvPr/>
        </p:nvSpPr>
        <p:spPr>
          <a:xfrm>
            <a:off x="4728087" y="4501769"/>
            <a:ext cx="2108200" cy="139088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即 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VersionNum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每次修改加 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多种</a:t>
            </a: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修改类型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15BEB3D-55D6-4D02-AFD4-7778AB2C45CF}"/>
              </a:ext>
            </a:extLst>
          </p:cNvPr>
          <p:cNvSpPr/>
          <p:nvPr/>
        </p:nvSpPr>
        <p:spPr>
          <a:xfrm>
            <a:off x="7067550" y="3630367"/>
            <a:ext cx="2108200" cy="1258751"/>
          </a:xfrm>
          <a:custGeom>
            <a:avLst/>
            <a:gdLst>
              <a:gd name="connsiteX0" fmla="*/ 0 w 1917700"/>
              <a:gd name="connsiteY0" fmla="*/ 0 h 838200"/>
              <a:gd name="connsiteX1" fmla="*/ 1917700 w 1917700"/>
              <a:gd name="connsiteY1" fmla="*/ 0 h 838200"/>
              <a:gd name="connsiteX2" fmla="*/ 1917700 w 1917700"/>
              <a:gd name="connsiteY2" fmla="*/ 838200 h 838200"/>
              <a:gd name="connsiteX3" fmla="*/ 0 w 1917700"/>
              <a:gd name="connsiteY3" fmla="*/ 838200 h 838200"/>
              <a:gd name="connsiteX4" fmla="*/ 0 w 1917700"/>
              <a:gd name="connsiteY4" fmla="*/ 0 h 838200"/>
              <a:gd name="connsiteX0" fmla="*/ 0 w 1917700"/>
              <a:gd name="connsiteY0" fmla="*/ 0 h 838200"/>
              <a:gd name="connsiteX1" fmla="*/ 495300 w 1917700"/>
              <a:gd name="connsiteY1" fmla="*/ 0 h 838200"/>
              <a:gd name="connsiteX2" fmla="*/ 1917700 w 1917700"/>
              <a:gd name="connsiteY2" fmla="*/ 838200 h 838200"/>
              <a:gd name="connsiteX3" fmla="*/ 0 w 1917700"/>
              <a:gd name="connsiteY3" fmla="*/ 838200 h 838200"/>
              <a:gd name="connsiteX4" fmla="*/ 0 w 1917700"/>
              <a:gd name="connsiteY4" fmla="*/ 0 h 838200"/>
              <a:gd name="connsiteX0" fmla="*/ 0 w 1917700"/>
              <a:gd name="connsiteY0" fmla="*/ 0 h 838200"/>
              <a:gd name="connsiteX1" fmla="*/ 495300 w 1917700"/>
              <a:gd name="connsiteY1" fmla="*/ 0 h 838200"/>
              <a:gd name="connsiteX2" fmla="*/ 1917700 w 1917700"/>
              <a:gd name="connsiteY2" fmla="*/ 838200 h 838200"/>
              <a:gd name="connsiteX3" fmla="*/ 749300 w 1917700"/>
              <a:gd name="connsiteY3" fmla="*/ 838200 h 838200"/>
              <a:gd name="connsiteX4" fmla="*/ 0 w 1917700"/>
              <a:gd name="connsiteY4" fmla="*/ 0 h 838200"/>
              <a:gd name="connsiteX0" fmla="*/ 0 w 1917700"/>
              <a:gd name="connsiteY0" fmla="*/ 0 h 838200"/>
              <a:gd name="connsiteX1" fmla="*/ 495300 w 1917700"/>
              <a:gd name="connsiteY1" fmla="*/ 0 h 838200"/>
              <a:gd name="connsiteX2" fmla="*/ 1917700 w 1917700"/>
              <a:gd name="connsiteY2" fmla="*/ 838200 h 838200"/>
              <a:gd name="connsiteX3" fmla="*/ 749300 w 1917700"/>
              <a:gd name="connsiteY3" fmla="*/ 838200 h 838200"/>
              <a:gd name="connsiteX4" fmla="*/ 0 w 1917700"/>
              <a:gd name="connsiteY4" fmla="*/ 0 h 838200"/>
              <a:gd name="connsiteX0" fmla="*/ 0 w 3152583"/>
              <a:gd name="connsiteY0" fmla="*/ 0 h 838200"/>
              <a:gd name="connsiteX1" fmla="*/ 495300 w 3152583"/>
              <a:gd name="connsiteY1" fmla="*/ 0 h 838200"/>
              <a:gd name="connsiteX2" fmla="*/ 3152583 w 3152583"/>
              <a:gd name="connsiteY2" fmla="*/ 838200 h 838200"/>
              <a:gd name="connsiteX3" fmla="*/ 749300 w 3152583"/>
              <a:gd name="connsiteY3" fmla="*/ 838200 h 838200"/>
              <a:gd name="connsiteX4" fmla="*/ 0 w 3152583"/>
              <a:gd name="connsiteY4" fmla="*/ 0 h 838200"/>
              <a:gd name="connsiteX0" fmla="*/ 0 w 2411653"/>
              <a:gd name="connsiteY0" fmla="*/ 0 h 838200"/>
              <a:gd name="connsiteX1" fmla="*/ 495300 w 2411653"/>
              <a:gd name="connsiteY1" fmla="*/ 0 h 838200"/>
              <a:gd name="connsiteX2" fmla="*/ 2411653 w 2411653"/>
              <a:gd name="connsiteY2" fmla="*/ 838200 h 838200"/>
              <a:gd name="connsiteX3" fmla="*/ 749300 w 2411653"/>
              <a:gd name="connsiteY3" fmla="*/ 838200 h 838200"/>
              <a:gd name="connsiteX4" fmla="*/ 0 w 2411653"/>
              <a:gd name="connsiteY4" fmla="*/ 0 h 838200"/>
              <a:gd name="connsiteX0" fmla="*/ 0 w 2411653"/>
              <a:gd name="connsiteY0" fmla="*/ 0 h 838200"/>
              <a:gd name="connsiteX1" fmla="*/ 538885 w 2411653"/>
              <a:gd name="connsiteY1" fmla="*/ 0 h 838200"/>
              <a:gd name="connsiteX2" fmla="*/ 2411653 w 2411653"/>
              <a:gd name="connsiteY2" fmla="*/ 838200 h 838200"/>
              <a:gd name="connsiteX3" fmla="*/ 749300 w 2411653"/>
              <a:gd name="connsiteY3" fmla="*/ 838200 h 838200"/>
              <a:gd name="connsiteX4" fmla="*/ 0 w 2411653"/>
              <a:gd name="connsiteY4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1653" h="838200">
                <a:moveTo>
                  <a:pt x="0" y="0"/>
                </a:moveTo>
                <a:lnTo>
                  <a:pt x="538885" y="0"/>
                </a:lnTo>
                <a:lnTo>
                  <a:pt x="2411653" y="838200"/>
                </a:lnTo>
                <a:lnTo>
                  <a:pt x="74930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4137298-0EEE-4DC9-8357-B7325B768578}"/>
              </a:ext>
            </a:extLst>
          </p:cNvPr>
          <p:cNvSpPr/>
          <p:nvPr/>
        </p:nvSpPr>
        <p:spPr>
          <a:xfrm>
            <a:off x="7718950" y="4889118"/>
            <a:ext cx="1461600" cy="1390881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PUT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DELETE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MERGE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5" name="箭头: 右 54">
            <a:extLst>
              <a:ext uri="{FF2B5EF4-FFF2-40B4-BE49-F238E27FC236}">
                <a16:creationId xmlns:a16="http://schemas.microsoft.com/office/drawing/2014/main" id="{F7315399-C04A-46B4-A1DE-AB14B99064EF}"/>
              </a:ext>
            </a:extLst>
          </p:cNvPr>
          <p:cNvSpPr/>
          <p:nvPr/>
        </p:nvSpPr>
        <p:spPr>
          <a:xfrm>
            <a:off x="6709340" y="5378861"/>
            <a:ext cx="1009610" cy="407800"/>
          </a:xfrm>
          <a:prstGeom prst="rightArrow">
            <a:avLst>
              <a:gd name="adj1" fmla="val 43247"/>
              <a:gd name="adj2" fmla="val 78684"/>
            </a:avLst>
          </a:prstGeom>
          <a:solidFill>
            <a:srgbClr val="843C0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BF6E7D0-84D7-4E1F-B77C-59BECD17F6C3}"/>
              </a:ext>
            </a:extLst>
          </p:cNvPr>
          <p:cNvSpPr/>
          <p:nvPr/>
        </p:nvSpPr>
        <p:spPr>
          <a:xfrm>
            <a:off x="4725352" y="3630367"/>
            <a:ext cx="2158048" cy="875211"/>
          </a:xfrm>
          <a:custGeom>
            <a:avLst/>
            <a:gdLst>
              <a:gd name="connsiteX0" fmla="*/ 0 w 1752972"/>
              <a:gd name="connsiteY0" fmla="*/ 0 h 920519"/>
              <a:gd name="connsiteX1" fmla="*/ 1752972 w 1752972"/>
              <a:gd name="connsiteY1" fmla="*/ 0 h 920519"/>
              <a:gd name="connsiteX2" fmla="*/ 1752972 w 1752972"/>
              <a:gd name="connsiteY2" fmla="*/ 920519 h 920519"/>
              <a:gd name="connsiteX3" fmla="*/ 0 w 1752972"/>
              <a:gd name="connsiteY3" fmla="*/ 920519 h 920519"/>
              <a:gd name="connsiteX4" fmla="*/ 0 w 1752972"/>
              <a:gd name="connsiteY4" fmla="*/ 0 h 920519"/>
              <a:gd name="connsiteX0" fmla="*/ 0 w 2324472"/>
              <a:gd name="connsiteY0" fmla="*/ 12700 h 933219"/>
              <a:gd name="connsiteX1" fmla="*/ 2324472 w 2324472"/>
              <a:gd name="connsiteY1" fmla="*/ 0 h 933219"/>
              <a:gd name="connsiteX2" fmla="*/ 1752972 w 2324472"/>
              <a:gd name="connsiteY2" fmla="*/ 933219 h 933219"/>
              <a:gd name="connsiteX3" fmla="*/ 0 w 2324472"/>
              <a:gd name="connsiteY3" fmla="*/ 933219 h 933219"/>
              <a:gd name="connsiteX4" fmla="*/ 0 w 2324472"/>
              <a:gd name="connsiteY4" fmla="*/ 12700 h 933219"/>
              <a:gd name="connsiteX0" fmla="*/ 1841500 w 2324472"/>
              <a:gd name="connsiteY0" fmla="*/ 0 h 933219"/>
              <a:gd name="connsiteX1" fmla="*/ 2324472 w 2324472"/>
              <a:gd name="connsiteY1" fmla="*/ 0 h 933219"/>
              <a:gd name="connsiteX2" fmla="*/ 1752972 w 2324472"/>
              <a:gd name="connsiteY2" fmla="*/ 933219 h 933219"/>
              <a:gd name="connsiteX3" fmla="*/ 0 w 2324472"/>
              <a:gd name="connsiteY3" fmla="*/ 933219 h 933219"/>
              <a:gd name="connsiteX4" fmla="*/ 1841500 w 2324472"/>
              <a:gd name="connsiteY4" fmla="*/ 0 h 933219"/>
              <a:gd name="connsiteX0" fmla="*/ 1323292 w 1806264"/>
              <a:gd name="connsiteY0" fmla="*/ 0 h 937299"/>
              <a:gd name="connsiteX1" fmla="*/ 1806264 w 1806264"/>
              <a:gd name="connsiteY1" fmla="*/ 0 h 937299"/>
              <a:gd name="connsiteX2" fmla="*/ 1234764 w 1806264"/>
              <a:gd name="connsiteY2" fmla="*/ 933219 h 937299"/>
              <a:gd name="connsiteX3" fmla="*/ 0 w 1806264"/>
              <a:gd name="connsiteY3" fmla="*/ 937299 h 937299"/>
              <a:gd name="connsiteX4" fmla="*/ 1323292 w 1806264"/>
              <a:gd name="connsiteY4" fmla="*/ 0 h 937299"/>
              <a:gd name="connsiteX0" fmla="*/ 1323292 w 1806264"/>
              <a:gd name="connsiteY0" fmla="*/ 0 h 937299"/>
              <a:gd name="connsiteX1" fmla="*/ 1806264 w 1806264"/>
              <a:gd name="connsiteY1" fmla="*/ 0 h 937299"/>
              <a:gd name="connsiteX2" fmla="*/ 1764968 w 1806264"/>
              <a:gd name="connsiteY2" fmla="*/ 931179 h 937299"/>
              <a:gd name="connsiteX3" fmla="*/ 0 w 1806264"/>
              <a:gd name="connsiteY3" fmla="*/ 937299 h 937299"/>
              <a:gd name="connsiteX4" fmla="*/ 1323292 w 1806264"/>
              <a:gd name="connsiteY4" fmla="*/ 0 h 937299"/>
              <a:gd name="connsiteX0" fmla="*/ 1328890 w 1811862"/>
              <a:gd name="connsiteY0" fmla="*/ 0 h 937299"/>
              <a:gd name="connsiteX1" fmla="*/ 1811862 w 1811862"/>
              <a:gd name="connsiteY1" fmla="*/ 0 h 937299"/>
              <a:gd name="connsiteX2" fmla="*/ 1770566 w 1811862"/>
              <a:gd name="connsiteY2" fmla="*/ 931179 h 937299"/>
              <a:gd name="connsiteX3" fmla="*/ 0 w 1811862"/>
              <a:gd name="connsiteY3" fmla="*/ 937299 h 937299"/>
              <a:gd name="connsiteX4" fmla="*/ 1328890 w 1811862"/>
              <a:gd name="connsiteY4" fmla="*/ 0 h 937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862" h="937299">
                <a:moveTo>
                  <a:pt x="1328890" y="0"/>
                </a:moveTo>
                <a:lnTo>
                  <a:pt x="1811862" y="0"/>
                </a:lnTo>
                <a:lnTo>
                  <a:pt x="1770566" y="931179"/>
                </a:lnTo>
                <a:lnTo>
                  <a:pt x="0" y="937299"/>
                </a:lnTo>
                <a:lnTo>
                  <a:pt x="1328890" y="0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0FA2CF3-4A2A-4710-B679-6631861B6AB1}"/>
              </a:ext>
            </a:extLst>
          </p:cNvPr>
          <p:cNvCxnSpPr>
            <a:cxnSpLocks/>
            <a:stCxn id="56" idx="3"/>
            <a:endCxn id="56" idx="2"/>
          </p:cNvCxnSpPr>
          <p:nvPr/>
        </p:nvCxnSpPr>
        <p:spPr>
          <a:xfrm flipV="1">
            <a:off x="4725352" y="4499863"/>
            <a:ext cx="2108862" cy="571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4612241-456F-4A03-9238-7D4D2C4A21B2}"/>
              </a:ext>
            </a:extLst>
          </p:cNvPr>
          <p:cNvCxnSpPr>
            <a:stCxn id="53" idx="3"/>
            <a:endCxn id="53" idx="2"/>
          </p:cNvCxnSpPr>
          <p:nvPr/>
        </p:nvCxnSpPr>
        <p:spPr>
          <a:xfrm>
            <a:off x="7722567" y="4889118"/>
            <a:ext cx="145318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D1878460-8973-144C-B4E2-B9E087A6E6AB}"/>
              </a:ext>
            </a:extLst>
          </p:cNvPr>
          <p:cNvSpPr txBox="1"/>
          <p:nvPr/>
        </p:nvSpPr>
        <p:spPr>
          <a:xfrm>
            <a:off x="793671" y="3769388"/>
            <a:ext cx="3714400" cy="220419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ToplingDB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的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MVCC =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Map&lt;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Key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VecMap&lt;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 { Seq, Op }, Value&gt;&gt;</a:t>
            </a:r>
            <a:endParaRPr lang="en-US" altLang="zh-CN" sz="280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二维结构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54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8" grpId="0" animBg="1"/>
      <p:bldP spid="57" grpId="0" animBg="1"/>
      <p:bldP spid="41" grpId="0" animBg="1"/>
      <p:bldP spid="53" grpId="0" animBg="1"/>
      <p:bldP spid="54" grpId="0" animBg="1"/>
      <p:bldP spid="55" grpId="0" animBg="1"/>
      <p:bldP spid="56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B4F5BA8-8B3A-42B6-B079-F9BA31A31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3066355" cy="1325563"/>
          </a:xfrm>
        </p:spPr>
        <p:txBody>
          <a:bodyPr/>
          <a:lstStyle/>
          <a:p>
            <a:r>
              <a:rPr lang="zh-CN" altLang="en-US" dirty="0"/>
              <a:t>读写流程：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CF030E2-BBF0-49C8-90AE-9EEDC2C58834}"/>
              </a:ext>
            </a:extLst>
          </p:cNvPr>
          <p:cNvGrpSpPr/>
          <p:nvPr/>
        </p:nvGrpSpPr>
        <p:grpSpPr>
          <a:xfrm>
            <a:off x="555372" y="1728612"/>
            <a:ext cx="9097390" cy="4992121"/>
            <a:chOff x="555372" y="1728612"/>
            <a:chExt cx="9097390" cy="499212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23A8F97-D091-464B-A26D-F0155CDF84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372" y="1728612"/>
              <a:ext cx="9097390" cy="4992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B061BF0-BE53-4204-A9C5-A6ED681DFC1A}"/>
                </a:ext>
              </a:extLst>
            </p:cNvPr>
            <p:cNvSpPr txBox="1"/>
            <p:nvPr/>
          </p:nvSpPr>
          <p:spPr>
            <a:xfrm>
              <a:off x="4072598" y="2408836"/>
              <a:ext cx="1294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Skip</a:t>
              </a:r>
              <a:r>
                <a:rPr lang="en-US" altLang="zh-CN" sz="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List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B15043D-0EF4-4EAF-888D-345C7B44963B}"/>
                </a:ext>
              </a:extLst>
            </p:cNvPr>
            <p:cNvSpPr txBox="1"/>
            <p:nvPr/>
          </p:nvSpPr>
          <p:spPr>
            <a:xfrm>
              <a:off x="6881361" y="3542568"/>
              <a:ext cx="2159922" cy="45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rPr>
                <a:t>BlockBasedTable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6923B7D-72C0-45C8-8CE1-69150791674E}"/>
              </a:ext>
            </a:extLst>
          </p:cNvPr>
          <p:cNvSpPr/>
          <p:nvPr/>
        </p:nvSpPr>
        <p:spPr>
          <a:xfrm>
            <a:off x="9600618" y="2748137"/>
            <a:ext cx="1765294" cy="3758184"/>
          </a:xfrm>
          <a:prstGeom prst="round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3600" dirty="0"/>
              <a:t>块压缩</a:t>
            </a:r>
            <a:endParaRPr lang="en-US" altLang="zh-CN" sz="3600" dirty="0"/>
          </a:p>
          <a:p>
            <a:pPr algn="ctr">
              <a:lnSpc>
                <a:spcPct val="150000"/>
              </a:lnSpc>
            </a:pPr>
            <a:r>
              <a:rPr lang="zh-CN" altLang="en-US" sz="3600" dirty="0"/>
              <a:t>分块</a:t>
            </a:r>
            <a:endParaRPr lang="en-US" altLang="zh-CN" sz="3600" dirty="0"/>
          </a:p>
          <a:p>
            <a:pPr algn="ctr">
              <a:lnSpc>
                <a:spcPct val="150000"/>
              </a:lnSpc>
            </a:pPr>
            <a:r>
              <a:rPr lang="zh-CN" altLang="en-US" sz="3600" dirty="0"/>
              <a:t>压缩</a:t>
            </a:r>
            <a:endParaRPr lang="en-US" altLang="zh-CN" sz="3600" dirty="0"/>
          </a:p>
          <a:p>
            <a:pPr algn="ctr">
              <a:lnSpc>
                <a:spcPct val="150000"/>
              </a:lnSpc>
            </a:pPr>
            <a:r>
              <a:rPr lang="zh-CN" altLang="en-US" sz="3600" dirty="0"/>
              <a:t>检索</a:t>
            </a:r>
            <a:endParaRPr lang="en-US" altLang="zh-CN" sz="3600" dirty="0"/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CEEA5589-3716-D886-3065-0C7BD0FDB83B}"/>
              </a:ext>
            </a:extLst>
          </p:cNvPr>
          <p:cNvSpPr txBox="1">
            <a:spLocks/>
          </p:cNvSpPr>
          <p:nvPr/>
        </p:nvSpPr>
        <p:spPr>
          <a:xfrm>
            <a:off x="3492963" y="365124"/>
            <a:ext cx="28132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/>
              <a:t>RocksDB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3403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B4F5BA8-8B3A-42B6-B079-F9BA31A31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3044107" cy="1325563"/>
          </a:xfrm>
        </p:spPr>
        <p:txBody>
          <a:bodyPr/>
          <a:lstStyle/>
          <a:p>
            <a:r>
              <a:rPr lang="zh-CN" altLang="en-US" dirty="0"/>
              <a:t>读写流程：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99F6E1C-B9BD-A29F-80A0-C4004E5C2E43}"/>
              </a:ext>
            </a:extLst>
          </p:cNvPr>
          <p:cNvGrpSpPr/>
          <p:nvPr/>
        </p:nvGrpSpPr>
        <p:grpSpPr>
          <a:xfrm>
            <a:off x="554400" y="1728000"/>
            <a:ext cx="9097390" cy="4992121"/>
            <a:chOff x="576650" y="1672992"/>
            <a:chExt cx="9097390" cy="4992121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70DFC097-2130-4E03-8B67-23A795C8BD86}"/>
                </a:ext>
              </a:extLst>
            </p:cNvPr>
            <p:cNvGrpSpPr/>
            <p:nvPr/>
          </p:nvGrpSpPr>
          <p:grpSpPr>
            <a:xfrm>
              <a:off x="576650" y="1672992"/>
              <a:ext cx="9097390" cy="4992121"/>
              <a:chOff x="2469344" y="1728612"/>
              <a:chExt cx="9097390" cy="4992121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23A8F97-D091-464B-A26D-F0155CDF84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9344" y="1728612"/>
                <a:ext cx="9097390" cy="4992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5E7780F7-EAD0-44D8-9206-BA71444367ED}"/>
                  </a:ext>
                </a:extLst>
              </p:cNvPr>
              <p:cNvGrpSpPr/>
              <p:nvPr/>
            </p:nvGrpSpPr>
            <p:grpSpPr>
              <a:xfrm>
                <a:off x="4840579" y="5258825"/>
                <a:ext cx="1781647" cy="1221655"/>
                <a:chOff x="4840579" y="5258825"/>
                <a:chExt cx="1781647" cy="1221655"/>
              </a:xfrm>
            </p:grpSpPr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1E9F528A-2BD2-4818-8B25-6E3DBB94C8C4}"/>
                    </a:ext>
                  </a:extLst>
                </p:cNvPr>
                <p:cNvSpPr/>
                <p:nvPr/>
              </p:nvSpPr>
              <p:spPr>
                <a:xfrm>
                  <a:off x="4856982" y="5258825"/>
                  <a:ext cx="1734489" cy="1151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任意多边形: 形状 12">
                  <a:extLst>
                    <a:ext uri="{FF2B5EF4-FFF2-40B4-BE49-F238E27FC236}">
                      <a16:creationId xmlns:a16="http://schemas.microsoft.com/office/drawing/2014/main" id="{FABF1CE0-7773-4188-8C04-69246D9980AD}"/>
                    </a:ext>
                  </a:extLst>
                </p:cNvPr>
                <p:cNvSpPr/>
                <p:nvPr/>
              </p:nvSpPr>
              <p:spPr>
                <a:xfrm>
                  <a:off x="4840579" y="5810335"/>
                  <a:ext cx="1765243" cy="91253"/>
                </a:xfrm>
                <a:custGeom>
                  <a:avLst/>
                  <a:gdLst>
                    <a:gd name="connsiteX0" fmla="*/ 0 w 1765243"/>
                    <a:gd name="connsiteY0" fmla="*/ 0 h 91253"/>
                    <a:gd name="connsiteX1" fmla="*/ 463351 w 1765243"/>
                    <a:gd name="connsiteY1" fmla="*/ 82009 h 91253"/>
                    <a:gd name="connsiteX2" fmla="*/ 973857 w 1765243"/>
                    <a:gd name="connsiteY2" fmla="*/ 84060 h 91253"/>
                    <a:gd name="connsiteX3" fmla="*/ 1765243 w 1765243"/>
                    <a:gd name="connsiteY3" fmla="*/ 34854 h 912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65243" h="91253">
                      <a:moveTo>
                        <a:pt x="0" y="0"/>
                      </a:moveTo>
                      <a:cubicBezTo>
                        <a:pt x="150521" y="33999"/>
                        <a:pt x="301042" y="67999"/>
                        <a:pt x="463351" y="82009"/>
                      </a:cubicBezTo>
                      <a:cubicBezTo>
                        <a:pt x="625660" y="96019"/>
                        <a:pt x="756875" y="91919"/>
                        <a:pt x="973857" y="84060"/>
                      </a:cubicBezTo>
                      <a:cubicBezTo>
                        <a:pt x="1190839" y="76201"/>
                        <a:pt x="1478041" y="55527"/>
                        <a:pt x="1765243" y="34854"/>
                      </a:cubicBezTo>
                    </a:path>
                  </a:pathLst>
                </a:custGeom>
                <a:noFill/>
                <a:ln w="19050">
                  <a:solidFill>
                    <a:srgbClr val="BC26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70C84849-6ABC-4600-8A5B-99B776AED519}"/>
                    </a:ext>
                  </a:extLst>
                </p:cNvPr>
                <p:cNvSpPr txBox="1"/>
                <p:nvPr/>
              </p:nvSpPr>
              <p:spPr>
                <a:xfrm>
                  <a:off x="5033302" y="5557150"/>
                  <a:ext cx="158892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/>
                    <a:t>direct search</a:t>
                  </a:r>
                </a:p>
                <a:p>
                  <a:r>
                    <a:rPr lang="en-US" altLang="zh-CN"/>
                    <a:t>and read on zipped data</a:t>
                  </a:r>
                  <a:endParaRPr lang="zh-CN" altLang="en-US"/>
                </a:p>
              </p:txBody>
            </p:sp>
          </p:grp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D5FD108-6D97-4E3B-88EB-C1E760C55475}"/>
                  </a:ext>
                </a:extLst>
              </p:cNvPr>
              <p:cNvSpPr txBox="1"/>
              <p:nvPr/>
            </p:nvSpPr>
            <p:spPr>
              <a:xfrm>
                <a:off x="6068746" y="2410689"/>
                <a:ext cx="11166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pc="300" dirty="0">
                    <a:latin typeface="Arial" panose="020B0604020202020204" pitchFamily="34" charset="0"/>
                    <a:cs typeface="Arial" panose="020B0604020202020204" pitchFamily="34" charset="0"/>
                  </a:rPr>
                  <a:t>CSPP</a:t>
                </a: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298D6F2-DC8C-4E30-96F3-9EFA8361DA70}"/>
                  </a:ext>
                </a:extLst>
              </p:cNvPr>
              <p:cNvSpPr txBox="1"/>
              <p:nvPr/>
            </p:nvSpPr>
            <p:spPr>
              <a:xfrm>
                <a:off x="8805080" y="3542568"/>
                <a:ext cx="2159922" cy="456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800">
                    <a:latin typeface="Arial" panose="020B0604020202020204" pitchFamily="34" charset="0"/>
                    <a:cs typeface="Arial" panose="020B0604020202020204" pitchFamily="34" charset="0"/>
                  </a:rPr>
                  <a:t>Topling</a:t>
                </a:r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Zip</a:t>
                </a:r>
                <a:r>
                  <a:rPr lang="en-US" altLang="zh-CN" sz="1800">
                    <a:latin typeface="Arial" panose="020B0604020202020204" pitchFamily="34" charset="0"/>
                    <a:cs typeface="Arial" panose="020B0604020202020204" pitchFamily="34" charset="0"/>
                  </a:rPr>
                  <a:t>Table</a:t>
                </a: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D68C275-70A1-FE95-767D-5EA9E9EFAD5D}"/>
                </a:ext>
              </a:extLst>
            </p:cNvPr>
            <p:cNvSpPr txBox="1"/>
            <p:nvPr/>
          </p:nvSpPr>
          <p:spPr>
            <a:xfrm rot="20852098">
              <a:off x="5305936" y="4145637"/>
              <a:ext cx="491939" cy="3189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72000" rtlCol="0">
              <a:spAutoFit/>
            </a:bodyPr>
            <a:lstStyle/>
            <a:p>
              <a:r>
                <a:rPr lang="en-US" altLang="zh-CN" sz="1600" b="1" dirty="0"/>
                <a:t>mark</a:t>
              </a:r>
              <a:endParaRPr lang="zh-CN" altLang="en-US" sz="1600" b="1" dirty="0"/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454D08A-7F22-41C6-8333-FA83162245B5}"/>
              </a:ext>
            </a:extLst>
          </p:cNvPr>
          <p:cNvSpPr/>
          <p:nvPr/>
        </p:nvSpPr>
        <p:spPr>
          <a:xfrm>
            <a:off x="9601200" y="2746800"/>
            <a:ext cx="1765294" cy="3758184"/>
          </a:xfrm>
          <a:prstGeom prst="round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3600"/>
              <a:t>可检索</a:t>
            </a:r>
            <a:endParaRPr lang="en-US" altLang="zh-CN" sz="3600"/>
          </a:p>
          <a:p>
            <a:pPr algn="ctr">
              <a:lnSpc>
                <a:spcPct val="150000"/>
              </a:lnSpc>
            </a:pPr>
            <a:r>
              <a:rPr lang="zh-CN" altLang="en-US" sz="3600"/>
              <a:t>内存</a:t>
            </a:r>
            <a:endParaRPr lang="en-US" altLang="zh-CN" sz="3600"/>
          </a:p>
          <a:p>
            <a:pPr algn="ctr">
              <a:lnSpc>
                <a:spcPct val="150000"/>
              </a:lnSpc>
            </a:pPr>
            <a:r>
              <a:rPr lang="zh-CN" altLang="en-US" sz="3600"/>
              <a:t>压缩</a:t>
            </a:r>
            <a:endParaRPr lang="en-US" altLang="zh-CN" sz="3600"/>
          </a:p>
          <a:p>
            <a:pPr algn="ctr">
              <a:lnSpc>
                <a:spcPct val="150000"/>
              </a:lnSpc>
            </a:pPr>
            <a:r>
              <a:rPr lang="zh-CN" altLang="en-US" sz="3600"/>
              <a:t>算法</a:t>
            </a:r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3A1E0D97-304B-5F4D-05AF-C3CC01E54FAE}"/>
              </a:ext>
            </a:extLst>
          </p:cNvPr>
          <p:cNvSpPr txBox="1">
            <a:spLocks/>
          </p:cNvSpPr>
          <p:nvPr/>
        </p:nvSpPr>
        <p:spPr>
          <a:xfrm>
            <a:off x="3492963" y="365124"/>
            <a:ext cx="28132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dirty="0"/>
              <a:t>ToplingDB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9222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D91F4-380B-4E97-A4C2-E251D90F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L1 + L2 </a:t>
            </a:r>
            <a:r>
              <a:rPr lang="en-US" altLang="zh-CN">
                <a:sym typeface="Wingdings" panose="05000000000000000000" pitchFamily="2" charset="2"/>
              </a:rPr>
              <a:t> L2</a:t>
            </a:r>
            <a:endParaRPr lang="zh-CN" altLang="en-US"/>
          </a:p>
        </p:txBody>
      </p:sp>
      <p:pic>
        <p:nvPicPr>
          <p:cNvPr id="3074" name="Picture 2" hidden="1">
            <a:extLst>
              <a:ext uri="{FF2B5EF4-FFF2-40B4-BE49-F238E27FC236}">
                <a16:creationId xmlns:a16="http://schemas.microsoft.com/office/drawing/2014/main" id="{553F68D6-15E6-4F1C-B792-D39B3C9C1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400" y="3051930"/>
            <a:ext cx="7601889" cy="308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4534BD1-784C-4A74-89B9-D66C0B959162}"/>
              </a:ext>
            </a:extLst>
          </p:cNvPr>
          <p:cNvSpPr/>
          <p:nvPr/>
        </p:nvSpPr>
        <p:spPr>
          <a:xfrm>
            <a:off x="838198" y="2110756"/>
            <a:ext cx="3240000" cy="4253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L0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文件之间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KeyRange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有交集，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L0 + L1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L1 Compact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时，一般会包括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L0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和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L1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的所有文件</a:t>
            </a:r>
            <a:endParaRPr lang="en-US" altLang="zh-CN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</a:rPr>
              <a:t>L</a:t>
            </a:r>
            <a:r>
              <a:rPr lang="en-US" altLang="zh-CN" b="1" dirty="0">
                <a:solidFill>
                  <a:srgbClr val="C00000"/>
                </a:solidFill>
              </a:rPr>
              <a:t>1</a:t>
            </a:r>
            <a:r>
              <a:rPr lang="en-US" altLang="zh-CN" b="1" dirty="0">
                <a:solidFill>
                  <a:schemeClr val="tx1"/>
                </a:solidFill>
              </a:rPr>
              <a:t> ~ L</a:t>
            </a:r>
            <a:r>
              <a:rPr lang="en-US" altLang="zh-CN" b="1" dirty="0">
                <a:solidFill>
                  <a:srgbClr val="C00000"/>
                </a:solidFill>
              </a:rPr>
              <a:t>n</a:t>
            </a:r>
            <a:r>
              <a:rPr lang="zh-CN" altLang="en-US" b="1" dirty="0">
                <a:solidFill>
                  <a:schemeClr val="tx1"/>
                </a:solidFill>
              </a:rPr>
              <a:t>，每层内，不同文件之间 </a:t>
            </a:r>
            <a:r>
              <a:rPr lang="en-US" altLang="zh-CN" b="1" dirty="0">
                <a:solidFill>
                  <a:schemeClr val="tx1"/>
                </a:solidFill>
              </a:rPr>
              <a:t>KeyRange </a:t>
            </a:r>
            <a:r>
              <a:rPr lang="zh-CN" altLang="en-US" b="1" dirty="0">
                <a:solidFill>
                  <a:schemeClr val="tx1"/>
                </a:solidFill>
              </a:rPr>
              <a:t>无交集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L0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和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L1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的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Compact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，一般在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DB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结点上执行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</a:rPr>
              <a:t>L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r>
              <a:rPr lang="en-US" altLang="zh-CN" b="1" dirty="0">
                <a:solidFill>
                  <a:schemeClr val="tx1"/>
                </a:solidFill>
              </a:rPr>
              <a:t> ~ L</a:t>
            </a:r>
            <a:r>
              <a:rPr lang="en-US" altLang="zh-CN" b="1" dirty="0">
                <a:solidFill>
                  <a:srgbClr val="C00000"/>
                </a:solidFill>
              </a:rPr>
              <a:t>n</a:t>
            </a:r>
            <a:r>
              <a:rPr lang="en-US" altLang="zh-CN" b="1" i="1" dirty="0">
                <a:solidFill>
                  <a:schemeClr val="tx1"/>
                </a:solidFill>
              </a:rPr>
              <a:t> </a:t>
            </a:r>
            <a:r>
              <a:rPr lang="zh-CN" altLang="en-US" b="1" dirty="0">
                <a:solidFill>
                  <a:schemeClr val="tx1"/>
                </a:solidFill>
              </a:rPr>
              <a:t>的 </a:t>
            </a:r>
            <a:r>
              <a:rPr lang="en-US" altLang="zh-CN" b="1" dirty="0">
                <a:solidFill>
                  <a:schemeClr val="tx1"/>
                </a:solidFill>
              </a:rPr>
              <a:t>Compact</a:t>
            </a:r>
            <a:r>
              <a:rPr lang="zh-CN" altLang="en-US" b="1" dirty="0">
                <a:solidFill>
                  <a:schemeClr val="tx1"/>
                </a:solidFill>
              </a:rPr>
              <a:t>，可在计算集群中执行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F47B72D-2E4E-424B-BED5-C887E3DD7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011" y="2328582"/>
            <a:ext cx="7542518" cy="367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EE12769-ADB6-405B-8F3F-3E7484CD3DB5}"/>
              </a:ext>
            </a:extLst>
          </p:cNvPr>
          <p:cNvSpPr/>
          <p:nvPr/>
        </p:nvSpPr>
        <p:spPr>
          <a:xfrm>
            <a:off x="9122624" y="2042556"/>
            <a:ext cx="2705199" cy="3170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每层数据的总尺寸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>
                <a:solidFill>
                  <a:schemeClr val="tx1"/>
                </a:solidFill>
              </a:rPr>
              <a:t>按比例逐层增大</a:t>
            </a:r>
            <a:endParaRPr lang="en-US" altLang="zh-CN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L</a:t>
            </a:r>
            <a:r>
              <a:rPr lang="en-US" altLang="zh-CN" b="1">
                <a:solidFill>
                  <a:srgbClr val="C00000"/>
                </a:solidFill>
              </a:rPr>
              <a:t>n-1</a:t>
            </a:r>
            <a:r>
              <a:rPr lang="zh-CN" altLang="en-US">
                <a:solidFill>
                  <a:schemeClr val="tx1"/>
                </a:solidFill>
              </a:rPr>
              <a:t> 的单个文件，</a:t>
            </a:r>
            <a:r>
              <a:rPr lang="en-US" altLang="zh-CN">
                <a:solidFill>
                  <a:schemeClr val="tx1"/>
                </a:solidFill>
              </a:rPr>
              <a:t>KeyRange </a:t>
            </a:r>
            <a:r>
              <a:rPr lang="zh-CN" altLang="en-US">
                <a:solidFill>
                  <a:schemeClr val="tx1"/>
                </a:solidFill>
              </a:rPr>
              <a:t>会覆盖 </a:t>
            </a:r>
            <a:r>
              <a:rPr lang="en-US" altLang="zh-CN">
                <a:solidFill>
                  <a:schemeClr val="tx1"/>
                </a:solidFill>
              </a:rPr>
              <a:t>L</a:t>
            </a:r>
            <a:r>
              <a:rPr lang="en-US" altLang="zh-CN" b="1">
                <a:solidFill>
                  <a:srgbClr val="C00000"/>
                </a:solidFill>
              </a:rPr>
              <a:t>n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的多个文件</a:t>
            </a:r>
          </a:p>
        </p:txBody>
      </p:sp>
    </p:spTree>
    <p:extLst>
      <p:ext uri="{BB962C8B-B14F-4D97-AF65-F5344CB8AC3E}">
        <p14:creationId xmlns:p14="http://schemas.microsoft.com/office/powerpoint/2010/main" val="962400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B5E5E-46BE-4567-9CCF-CDF3F7EC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L2 + L3 </a:t>
            </a:r>
            <a:r>
              <a:rPr lang="en-US" altLang="zh-CN">
                <a:sym typeface="Wingdings" panose="05000000000000000000" pitchFamily="2" charset="2"/>
              </a:rPr>
              <a:t> L3</a:t>
            </a:r>
            <a:endParaRPr lang="zh-CN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08807B2-ADC4-40BD-8838-98A9EAB6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400" y="2945873"/>
            <a:ext cx="7527448" cy="305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F6740B6-E1A2-4D8C-8765-18CA0A074454}"/>
              </a:ext>
            </a:extLst>
          </p:cNvPr>
          <p:cNvSpPr/>
          <p:nvPr/>
        </p:nvSpPr>
        <p:spPr>
          <a:xfrm>
            <a:off x="838199" y="2110756"/>
            <a:ext cx="3240000" cy="4253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L0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文件之间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KeyRange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有交集，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L0 + L1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L1 Compact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时，一般会包括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L0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和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L1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的所有文件</a:t>
            </a:r>
            <a:endParaRPr lang="en-US" altLang="zh-CN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</a:rPr>
              <a:t>L</a:t>
            </a:r>
            <a:r>
              <a:rPr lang="en-US" altLang="zh-CN" b="1" dirty="0">
                <a:solidFill>
                  <a:srgbClr val="C00000"/>
                </a:solidFill>
              </a:rPr>
              <a:t>1</a:t>
            </a:r>
            <a:r>
              <a:rPr lang="en-US" altLang="zh-CN" b="1" dirty="0">
                <a:solidFill>
                  <a:schemeClr val="tx1"/>
                </a:solidFill>
              </a:rPr>
              <a:t> ~ L</a:t>
            </a:r>
            <a:r>
              <a:rPr lang="en-US" altLang="zh-CN" b="1" dirty="0">
                <a:solidFill>
                  <a:srgbClr val="C00000"/>
                </a:solidFill>
              </a:rPr>
              <a:t>n</a:t>
            </a:r>
            <a:r>
              <a:rPr lang="zh-CN" altLang="en-US" b="1" dirty="0">
                <a:solidFill>
                  <a:schemeClr val="tx1"/>
                </a:solidFill>
              </a:rPr>
              <a:t>，每层内，不同文件之间 </a:t>
            </a:r>
            <a:r>
              <a:rPr lang="en-US" altLang="zh-CN" b="1" dirty="0">
                <a:solidFill>
                  <a:schemeClr val="tx1"/>
                </a:solidFill>
              </a:rPr>
              <a:t>KeyRange </a:t>
            </a:r>
            <a:r>
              <a:rPr lang="zh-CN" altLang="en-US" b="1" dirty="0">
                <a:solidFill>
                  <a:schemeClr val="tx1"/>
                </a:solidFill>
              </a:rPr>
              <a:t>无交集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L0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和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L1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的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Compact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，一般在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DB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结点上执行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</a:rPr>
              <a:t>L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r>
              <a:rPr lang="en-US" altLang="zh-CN" b="1" dirty="0">
                <a:solidFill>
                  <a:schemeClr val="tx1"/>
                </a:solidFill>
              </a:rPr>
              <a:t> ~ L</a:t>
            </a:r>
            <a:r>
              <a:rPr lang="en-US" altLang="zh-CN" b="1" dirty="0">
                <a:solidFill>
                  <a:srgbClr val="C00000"/>
                </a:solidFill>
              </a:rPr>
              <a:t>n</a:t>
            </a:r>
            <a:r>
              <a:rPr lang="en-US" altLang="zh-CN" b="1" i="1" dirty="0">
                <a:solidFill>
                  <a:schemeClr val="tx1"/>
                </a:solidFill>
              </a:rPr>
              <a:t> </a:t>
            </a:r>
            <a:r>
              <a:rPr lang="zh-CN" altLang="en-US" b="1" dirty="0">
                <a:solidFill>
                  <a:schemeClr val="tx1"/>
                </a:solidFill>
              </a:rPr>
              <a:t>的 </a:t>
            </a:r>
            <a:r>
              <a:rPr lang="en-US" altLang="zh-CN" b="1" dirty="0">
                <a:solidFill>
                  <a:schemeClr val="tx1"/>
                </a:solidFill>
              </a:rPr>
              <a:t>Compact</a:t>
            </a:r>
            <a:r>
              <a:rPr lang="zh-CN" altLang="en-US" b="1" dirty="0">
                <a:solidFill>
                  <a:schemeClr val="tx1"/>
                </a:solidFill>
              </a:rPr>
              <a:t>，可在计算集群中执行</a:t>
            </a:r>
          </a:p>
        </p:txBody>
      </p:sp>
    </p:spTree>
    <p:extLst>
      <p:ext uri="{BB962C8B-B14F-4D97-AF65-F5344CB8AC3E}">
        <p14:creationId xmlns:p14="http://schemas.microsoft.com/office/powerpoint/2010/main" val="854132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43AE95-E33B-4C7E-8317-738A1F303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 dirty="0">
                <a:effectLst/>
                <a:latin typeface="+mj-ea"/>
              </a:rPr>
              <a:t>多个 </a:t>
            </a:r>
            <a:r>
              <a:rPr lang="en-US" altLang="zh-CN" b="0" i="0" dirty="0">
                <a:effectLst/>
                <a:latin typeface="+mj-ea"/>
              </a:rPr>
              <a:t>Compact </a:t>
            </a:r>
            <a:r>
              <a:rPr lang="zh-CN" altLang="en-US" b="0" i="0" dirty="0">
                <a:effectLst/>
                <a:latin typeface="+mj-ea"/>
              </a:rPr>
              <a:t>可以并行</a:t>
            </a:r>
            <a:r>
              <a:rPr lang="zh-CN" altLang="en-US" dirty="0">
                <a:latin typeface="+mj-ea"/>
              </a:rPr>
              <a:t>执行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02FA0FC-EE32-4497-B769-C567A0EC8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790" y="2129349"/>
            <a:ext cx="7530446" cy="387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CD3FC53-86AB-4132-AF40-C2B1E2577F5D}"/>
              </a:ext>
            </a:extLst>
          </p:cNvPr>
          <p:cNvSpPr/>
          <p:nvPr/>
        </p:nvSpPr>
        <p:spPr>
          <a:xfrm>
            <a:off x="838199" y="2110756"/>
            <a:ext cx="3239787" cy="4253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L0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文件之间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KeyRange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有交集，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L0 + L1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L1 Compact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时，一般会包括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L0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和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L1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的所有文件</a:t>
            </a:r>
            <a:endParaRPr lang="en-US" altLang="zh-CN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</a:rPr>
              <a:t>L</a:t>
            </a:r>
            <a:r>
              <a:rPr lang="en-US" altLang="zh-CN" b="1" dirty="0">
                <a:solidFill>
                  <a:srgbClr val="C00000"/>
                </a:solidFill>
              </a:rPr>
              <a:t>1</a:t>
            </a:r>
            <a:r>
              <a:rPr lang="en-US" altLang="zh-CN" b="1" dirty="0">
                <a:solidFill>
                  <a:schemeClr val="tx1"/>
                </a:solidFill>
              </a:rPr>
              <a:t> ~ L</a:t>
            </a:r>
            <a:r>
              <a:rPr lang="en-US" altLang="zh-CN" b="1" dirty="0">
                <a:solidFill>
                  <a:srgbClr val="C00000"/>
                </a:solidFill>
              </a:rPr>
              <a:t>n</a:t>
            </a:r>
            <a:r>
              <a:rPr lang="zh-CN" altLang="en-US" b="1" dirty="0">
                <a:solidFill>
                  <a:schemeClr val="tx1"/>
                </a:solidFill>
              </a:rPr>
              <a:t>，每层内，不同文件之间 </a:t>
            </a:r>
            <a:r>
              <a:rPr lang="en-US" altLang="zh-CN" b="1" dirty="0">
                <a:solidFill>
                  <a:schemeClr val="tx1"/>
                </a:solidFill>
              </a:rPr>
              <a:t>KeyRange </a:t>
            </a:r>
            <a:r>
              <a:rPr lang="zh-CN" altLang="en-US" b="1" dirty="0">
                <a:solidFill>
                  <a:schemeClr val="tx1"/>
                </a:solidFill>
              </a:rPr>
              <a:t>无交集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L0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和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L1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的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Compact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，一般在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DB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结点上执行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</a:rPr>
              <a:t>L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r>
              <a:rPr lang="en-US" altLang="zh-CN" b="1" dirty="0">
                <a:solidFill>
                  <a:schemeClr val="tx1"/>
                </a:solidFill>
              </a:rPr>
              <a:t> ~ L</a:t>
            </a:r>
            <a:r>
              <a:rPr lang="en-US" altLang="zh-CN" b="1" dirty="0">
                <a:solidFill>
                  <a:srgbClr val="C00000"/>
                </a:solidFill>
              </a:rPr>
              <a:t>n</a:t>
            </a:r>
            <a:r>
              <a:rPr lang="en-US" altLang="zh-CN" b="1" i="1" dirty="0">
                <a:solidFill>
                  <a:schemeClr val="tx1"/>
                </a:solidFill>
              </a:rPr>
              <a:t> </a:t>
            </a:r>
            <a:r>
              <a:rPr lang="zh-CN" altLang="en-US" b="1" dirty="0">
                <a:solidFill>
                  <a:schemeClr val="tx1"/>
                </a:solidFill>
              </a:rPr>
              <a:t>的 </a:t>
            </a:r>
            <a:r>
              <a:rPr lang="en-US" altLang="zh-CN" b="1" dirty="0">
                <a:solidFill>
                  <a:schemeClr val="tx1"/>
                </a:solidFill>
              </a:rPr>
              <a:t>Compact</a:t>
            </a:r>
            <a:r>
              <a:rPr lang="zh-CN" altLang="en-US" b="1" dirty="0">
                <a:solidFill>
                  <a:schemeClr val="tx1"/>
                </a:solidFill>
              </a:rPr>
              <a:t>，可在计算集群中执行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401BE2-03D5-4F40-BC66-2D788E87E221}"/>
              </a:ext>
            </a:extLst>
          </p:cNvPr>
          <p:cNvSpPr/>
          <p:nvPr/>
        </p:nvSpPr>
        <p:spPr>
          <a:xfrm>
            <a:off x="8303923" y="1784647"/>
            <a:ext cx="3553998" cy="1911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使用计算集群，消除算力瓶颈，实现海量并行（</a:t>
            </a:r>
            <a:r>
              <a:rPr lang="en-US" altLang="zh-CN" dirty="0">
                <a:solidFill>
                  <a:schemeClr val="tx1"/>
                </a:solidFill>
              </a:rPr>
              <a:t>MPP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存储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zh-CN" altLang="en-US" dirty="0">
                <a:solidFill>
                  <a:schemeClr val="tx1"/>
                </a:solidFill>
              </a:rPr>
              <a:t>网络带宽是稀缺资源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压缩率更高，带宽需求更低</a:t>
            </a:r>
          </a:p>
        </p:txBody>
      </p:sp>
    </p:spTree>
    <p:extLst>
      <p:ext uri="{BB962C8B-B14F-4D97-AF65-F5344CB8AC3E}">
        <p14:creationId xmlns:p14="http://schemas.microsoft.com/office/powerpoint/2010/main" val="106568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F461B4B-7803-4FB7-A000-70EC9399DD5B}"/>
              </a:ext>
            </a:extLst>
          </p:cNvPr>
          <p:cNvSpPr/>
          <p:nvPr/>
        </p:nvSpPr>
        <p:spPr>
          <a:xfrm>
            <a:off x="1507643" y="2890854"/>
            <a:ext cx="9002630" cy="9844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Topling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SidePlugin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E00400-9740-43A1-A07D-D5867B407EE9}"/>
              </a:ext>
            </a:extLst>
          </p:cNvPr>
          <p:cNvSpPr/>
          <p:nvPr/>
        </p:nvSpPr>
        <p:spPr>
          <a:xfrm>
            <a:off x="8710961" y="4859820"/>
            <a:ext cx="1800000" cy="98448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Topling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Zip SST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01F8D8-84BE-4A34-82DA-809C8825D480}"/>
              </a:ext>
            </a:extLst>
          </p:cNvPr>
          <p:cNvSpPr/>
          <p:nvPr/>
        </p:nvSpPr>
        <p:spPr>
          <a:xfrm>
            <a:off x="6909931" y="4861009"/>
            <a:ext cx="1800000" cy="493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CSPP Fast SST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E07A04-1468-4D33-AB62-FED2A75FF2CB}"/>
              </a:ext>
            </a:extLst>
          </p:cNvPr>
          <p:cNvSpPr/>
          <p:nvPr/>
        </p:nvSpPr>
        <p:spPr>
          <a:xfrm>
            <a:off x="5109380" y="4862075"/>
            <a:ext cx="1800000" cy="493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CSPP MemTable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8E2E556-CB73-4230-88C4-B56323CE564B}"/>
              </a:ext>
            </a:extLst>
          </p:cNvPr>
          <p:cNvSpPr/>
          <p:nvPr/>
        </p:nvSpPr>
        <p:spPr>
          <a:xfrm>
            <a:off x="5110426" y="3875337"/>
            <a:ext cx="1800000" cy="9844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Topling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Builtin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SidePlugins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AEAA0E0-35EA-45D7-8F71-5522EAB354D7}"/>
              </a:ext>
            </a:extLst>
          </p:cNvPr>
          <p:cNvSpPr/>
          <p:nvPr/>
        </p:nvSpPr>
        <p:spPr>
          <a:xfrm>
            <a:off x="8710503" y="3875337"/>
            <a:ext cx="1800000" cy="9844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Topling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Distributed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Compaction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64A572-C432-4073-A0EE-667E962F3A1B}"/>
              </a:ext>
            </a:extLst>
          </p:cNvPr>
          <p:cNvSpPr/>
          <p:nvPr/>
        </p:nvSpPr>
        <p:spPr>
          <a:xfrm>
            <a:off x="1507643" y="1906375"/>
            <a:ext cx="9002745" cy="984481"/>
          </a:xfrm>
          <a:prstGeom prst="rect">
            <a:avLst/>
          </a:prstGeom>
          <a:solidFill>
            <a:srgbClr val="1F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上层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DB: MySQL, Redis(Todis,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kvrocks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), Flink</a:t>
            </a:r>
            <a:r>
              <a:rPr lang="en-US" altLang="zh-CN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,</a:t>
            </a:r>
            <a:r>
              <a:rPr lang="zh-CN" altLang="en-US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lang="en-US" altLang="zh-CN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Spark,</a:t>
            </a:r>
            <a:r>
              <a:rPr lang="zh-CN" altLang="en-US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lang="en-US" altLang="zh-CN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Cassandra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...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EBE6F5A-78A4-4F96-A2DB-69787FC6AEFD}"/>
              </a:ext>
            </a:extLst>
          </p:cNvPr>
          <p:cNvSpPr/>
          <p:nvPr/>
        </p:nvSpPr>
        <p:spPr>
          <a:xfrm>
            <a:off x="7810389" y="2890855"/>
            <a:ext cx="2700000" cy="72185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RocksDB API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BFB50A43-1939-4A36-86DE-5619DE244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5041" y="2978336"/>
            <a:ext cx="968724" cy="68455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50DE9AF-58D4-4F87-8A79-8C67B028D182}"/>
              </a:ext>
            </a:extLst>
          </p:cNvPr>
          <p:cNvSpPr/>
          <p:nvPr/>
        </p:nvSpPr>
        <p:spPr>
          <a:xfrm>
            <a:off x="3309587" y="3875335"/>
            <a:ext cx="1800000" cy="196897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WebView For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SidePlugins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(DB|CF)Options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LSM Tree Stats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All Plugin Stats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Metrics Exporter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50BD12D-9BC9-44CD-8EB0-DE2FDAC34EB6}"/>
              </a:ext>
            </a:extLst>
          </p:cNvPr>
          <p:cNvSpPr/>
          <p:nvPr/>
        </p:nvSpPr>
        <p:spPr>
          <a:xfrm>
            <a:off x="6911265" y="3875341"/>
            <a:ext cx="1798400" cy="3880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RocksDB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0602DF2-558A-47A7-9260-009E6F77D33E}"/>
              </a:ext>
            </a:extLst>
          </p:cNvPr>
          <p:cNvSpPr/>
          <p:nvPr/>
        </p:nvSpPr>
        <p:spPr>
          <a:xfrm>
            <a:off x="6911265" y="4263401"/>
            <a:ext cx="1798400" cy="59641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With Topling Enhancements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0DC37BE-9C65-4677-84F6-6DD23B5B156E}"/>
              </a:ext>
            </a:extLst>
          </p:cNvPr>
          <p:cNvSpPr/>
          <p:nvPr/>
        </p:nvSpPr>
        <p:spPr>
          <a:xfrm>
            <a:off x="1507643" y="3875335"/>
            <a:ext cx="1800000" cy="196897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MyTopling</a:t>
            </a:r>
            <a:r>
              <a:rPr lang="en-US" altLang="zh-CN" b="1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...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SidePlugins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Compact Filter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Metrics Exporter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UserKeyCoder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WebView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FF9E87A-CA3E-4F15-82F8-19F5928A5D6F}"/>
              </a:ext>
            </a:extLst>
          </p:cNvPr>
          <p:cNvGrpSpPr/>
          <p:nvPr/>
        </p:nvGrpSpPr>
        <p:grpSpPr>
          <a:xfrm>
            <a:off x="6889147" y="1571332"/>
            <a:ext cx="4975200" cy="2304000"/>
            <a:chOff x="6909931" y="1124991"/>
            <a:chExt cx="4975200" cy="2304000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8A356751-CCDD-483F-9A04-EA8FD52B55CD}"/>
                </a:ext>
              </a:extLst>
            </p:cNvPr>
            <p:cNvSpPr/>
            <p:nvPr/>
          </p:nvSpPr>
          <p:spPr>
            <a:xfrm>
              <a:off x="6909931" y="1124991"/>
              <a:ext cx="4975200" cy="2304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5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61CF155-CC0D-4008-AB8C-328E170374D9}"/>
                </a:ext>
              </a:extLst>
            </p:cNvPr>
            <p:cNvSpPr txBox="1"/>
            <p:nvPr/>
          </p:nvSpPr>
          <p:spPr>
            <a:xfrm>
              <a:off x="8105885" y="1841924"/>
              <a:ext cx="25784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生态兼容</a:t>
              </a: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81D1ED58-C792-4832-93C6-B4EFC7C25790}"/>
              </a:ext>
            </a:extLst>
          </p:cNvPr>
          <p:cNvSpPr/>
          <p:nvPr/>
        </p:nvSpPr>
        <p:spPr>
          <a:xfrm>
            <a:off x="5109380" y="5352291"/>
            <a:ext cx="1800000" cy="493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CSPP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Txn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WBWI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6635B0-9525-4B99-8967-7621C18E3B53}"/>
              </a:ext>
            </a:extLst>
          </p:cNvPr>
          <p:cNvSpPr/>
          <p:nvPr/>
        </p:nvSpPr>
        <p:spPr>
          <a:xfrm>
            <a:off x="6909931" y="5352283"/>
            <a:ext cx="1800000" cy="493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Auto Sort SST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7F29B45-0876-41FD-99E3-A10BBC91B430}"/>
              </a:ext>
            </a:extLst>
          </p:cNvPr>
          <p:cNvGrpSpPr/>
          <p:nvPr/>
        </p:nvGrpSpPr>
        <p:grpSpPr>
          <a:xfrm>
            <a:off x="5954718" y="4349350"/>
            <a:ext cx="4975963" cy="2302482"/>
            <a:chOff x="6220048" y="3903009"/>
            <a:chExt cx="4975963" cy="230248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CF908ED-D605-4F15-8A6B-8177DF1A10EB}"/>
                </a:ext>
              </a:extLst>
            </p:cNvPr>
            <p:cNvSpPr/>
            <p:nvPr/>
          </p:nvSpPr>
          <p:spPr>
            <a:xfrm>
              <a:off x="6220048" y="3903009"/>
              <a:ext cx="4975963" cy="2302482"/>
            </a:xfrm>
            <a:prstGeom prst="ellipse">
              <a:avLst/>
            </a:prstGeom>
            <a:solidFill>
              <a:schemeClr val="accent4">
                <a:lumMod val="75000"/>
                <a:alpha val="34000"/>
              </a:schemeClr>
            </a:solidFill>
            <a:ln>
              <a:solidFill>
                <a:schemeClr val="accent4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AE62D50-D2ED-4E91-98A5-59E48C2F407F}"/>
                </a:ext>
              </a:extLst>
            </p:cNvPr>
            <p:cNvSpPr txBox="1"/>
            <p:nvPr/>
          </p:nvSpPr>
          <p:spPr>
            <a:xfrm>
              <a:off x="7073513" y="5438216"/>
              <a:ext cx="32690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性能 </a:t>
              </a:r>
              <a:r>
                <a:rPr kumimoji="0" lang="en-US" altLang="zh-CN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&amp; </a:t>
              </a:r>
              <a:r>
                <a: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成本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4D5A546E-BA37-486B-B496-239847FB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ToplingDB </a:t>
            </a:r>
            <a:r>
              <a:rPr lang="zh-CN" altLang="en-US" dirty="0"/>
              <a:t>插件体系 </a:t>
            </a:r>
            <a:r>
              <a:rPr lang="en-US" altLang="zh-CN" dirty="0"/>
              <a:t>&amp; </a:t>
            </a:r>
            <a:r>
              <a:rPr lang="zh-CN" altLang="en-US" dirty="0"/>
              <a:t>生态系统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380A69-ECCB-C443-73BE-86D1DE9F2260}"/>
              </a:ext>
            </a:extLst>
          </p:cNvPr>
          <p:cNvSpPr/>
          <p:nvPr/>
        </p:nvSpPr>
        <p:spPr>
          <a:xfrm>
            <a:off x="1734510" y="2611430"/>
            <a:ext cx="1620483" cy="60082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Java </a:t>
            </a:r>
            <a:r>
              <a:rPr lang="zh-CN" altLang="en-US" dirty="0"/>
              <a:t>支持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A3432A6-19D1-42E4-A990-86828BC4E620}"/>
              </a:ext>
            </a:extLst>
          </p:cNvPr>
          <p:cNvSpPr/>
          <p:nvPr/>
        </p:nvSpPr>
        <p:spPr>
          <a:xfrm>
            <a:off x="306869" y="1334808"/>
            <a:ext cx="5196080" cy="5196080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人性化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&amp; 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可观测</a:t>
            </a:r>
          </a:p>
        </p:txBody>
      </p:sp>
    </p:spTree>
    <p:extLst>
      <p:ext uri="{BB962C8B-B14F-4D97-AF65-F5344CB8AC3E}">
        <p14:creationId xmlns:p14="http://schemas.microsoft.com/office/powerpoint/2010/main" val="346603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C04728-D565-4CA9-9383-BE35000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Map&lt;Key, Value&gt; </a:t>
            </a:r>
            <a:r>
              <a:rPr lang="zh-CN" altLang="en-US"/>
              <a:t>的两种组织方式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F56A0D-051B-41E7-833A-5DF888D48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K, V </a:t>
            </a:r>
            <a:r>
              <a:rPr lang="zh-CN" altLang="en-US"/>
              <a:t>相邻存储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36399C2-31A7-45DC-855D-2D20F05151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/>
              <a:t>K, V </a:t>
            </a:r>
            <a:r>
              <a:rPr lang="zh-CN" altLang="en-US"/>
              <a:t>分离存储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FACFC75-E987-4527-B31C-E552308EC0D6}"/>
              </a:ext>
            </a:extLst>
          </p:cNvPr>
          <p:cNvGraphicFramePr>
            <a:graphicFrameLocks noGrp="1"/>
          </p:cNvGraphicFramePr>
          <p:nvPr/>
        </p:nvGraphicFramePr>
        <p:xfrm>
          <a:off x="954462" y="2618513"/>
          <a:ext cx="1314912" cy="1517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9872">
                  <a:extLst>
                    <a:ext uri="{9D8B030D-6E8A-4147-A177-3AD203B41FA5}">
                      <a16:colId xmlns:a16="http://schemas.microsoft.com/office/drawing/2014/main" val="4035470961"/>
                    </a:ext>
                  </a:extLst>
                </a:gridCol>
                <a:gridCol w="765040">
                  <a:extLst>
                    <a:ext uri="{9D8B030D-6E8A-4147-A177-3AD203B41FA5}">
                      <a16:colId xmlns:a16="http://schemas.microsoft.com/office/drawing/2014/main" val="145183537"/>
                    </a:ext>
                  </a:extLst>
                </a:gridCol>
              </a:tblGrid>
              <a:tr h="303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Key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Value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725153184"/>
                  </a:ext>
                </a:extLst>
              </a:tr>
              <a:tr h="303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k1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v1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426302911"/>
                  </a:ext>
                </a:extLst>
              </a:tr>
              <a:tr h="303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k2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v2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412224704"/>
                  </a:ext>
                </a:extLst>
              </a:tr>
              <a:tr h="3034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…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…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844400098"/>
                  </a:ext>
                </a:extLst>
              </a:tr>
              <a:tr h="303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Kn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Vn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67913393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9DEF823-E571-482B-9901-B5B06F7D21AF}"/>
              </a:ext>
            </a:extLst>
          </p:cNvPr>
          <p:cNvGraphicFramePr>
            <a:graphicFrameLocks noGrp="1"/>
          </p:cNvGraphicFramePr>
          <p:nvPr/>
        </p:nvGraphicFramePr>
        <p:xfrm>
          <a:off x="6172200" y="2663483"/>
          <a:ext cx="632688" cy="1517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2688">
                  <a:extLst>
                    <a:ext uri="{9D8B030D-6E8A-4147-A177-3AD203B41FA5}">
                      <a16:colId xmlns:a16="http://schemas.microsoft.com/office/drawing/2014/main" val="1695949924"/>
                    </a:ext>
                  </a:extLst>
                </a:gridCol>
              </a:tblGrid>
              <a:tr h="303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Key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62736732"/>
                  </a:ext>
                </a:extLst>
              </a:tr>
              <a:tr h="303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k1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633451523"/>
                  </a:ext>
                </a:extLst>
              </a:tr>
              <a:tr h="303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k2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38547102"/>
                  </a:ext>
                </a:extLst>
              </a:tr>
              <a:tr h="3034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…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868942814"/>
                  </a:ext>
                </a:extLst>
              </a:tr>
              <a:tr h="303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Kn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326876337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68C9E88-98EA-43FF-B331-8F4A02128445}"/>
              </a:ext>
            </a:extLst>
          </p:cNvPr>
          <p:cNvGraphicFramePr>
            <a:graphicFrameLocks noGrp="1"/>
          </p:cNvGraphicFramePr>
          <p:nvPr/>
        </p:nvGraphicFramePr>
        <p:xfrm>
          <a:off x="8810569" y="2663482"/>
          <a:ext cx="632689" cy="1517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2689">
                  <a:extLst>
                    <a:ext uri="{9D8B030D-6E8A-4147-A177-3AD203B41FA5}">
                      <a16:colId xmlns:a16="http://schemas.microsoft.com/office/drawing/2014/main" val="4153643534"/>
                    </a:ext>
                  </a:extLst>
                </a:gridCol>
              </a:tblGrid>
              <a:tr h="303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Value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70740709"/>
                  </a:ext>
                </a:extLst>
              </a:tr>
              <a:tr h="303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v1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256953574"/>
                  </a:ext>
                </a:extLst>
              </a:tr>
              <a:tr h="303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v2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818340936"/>
                  </a:ext>
                </a:extLst>
              </a:tr>
              <a:tr h="3034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…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370513476"/>
                  </a:ext>
                </a:extLst>
              </a:tr>
              <a:tr h="303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Vn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94410240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B66167C-CB37-4DD7-9759-051A2D5F719F}"/>
              </a:ext>
            </a:extLst>
          </p:cNvPr>
          <p:cNvGraphicFramePr>
            <a:graphicFrameLocks noGrp="1"/>
          </p:cNvGraphicFramePr>
          <p:nvPr/>
        </p:nvGraphicFramePr>
        <p:xfrm>
          <a:off x="7448204" y="2663482"/>
          <a:ext cx="734314" cy="1517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4314">
                  <a:extLst>
                    <a:ext uri="{9D8B030D-6E8A-4147-A177-3AD203B41FA5}">
                      <a16:colId xmlns:a16="http://schemas.microsoft.com/office/drawing/2014/main" val="445471986"/>
                    </a:ext>
                  </a:extLst>
                </a:gridCol>
              </a:tblGrid>
              <a:tr h="3034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ID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157660220"/>
                  </a:ext>
                </a:extLst>
              </a:tr>
              <a:tr h="3034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693307201"/>
                  </a:ext>
                </a:extLst>
              </a:tr>
              <a:tr h="3034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54660925"/>
                  </a:ext>
                </a:extLst>
              </a:tr>
              <a:tr h="3034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…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40063955"/>
                  </a:ext>
                </a:extLst>
              </a:tr>
              <a:tr h="303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956418414"/>
                  </a:ext>
                </a:extLst>
              </a:tr>
            </a:tbl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735D4DA1-37B8-4023-AE32-56B68573807E}"/>
              </a:ext>
            </a:extLst>
          </p:cNvPr>
          <p:cNvGrpSpPr/>
          <p:nvPr/>
        </p:nvGrpSpPr>
        <p:grpSpPr>
          <a:xfrm>
            <a:off x="6804888" y="2822176"/>
            <a:ext cx="643316" cy="1199803"/>
            <a:chOff x="6804888" y="2822176"/>
            <a:chExt cx="643316" cy="1199803"/>
          </a:xfrm>
        </p:grpSpPr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BD262D7-1B86-412E-95B7-E4E21D8DBBBC}"/>
                </a:ext>
              </a:extLst>
            </p:cNvPr>
            <p:cNvCxnSpPr/>
            <p:nvPr/>
          </p:nvCxnSpPr>
          <p:spPr>
            <a:xfrm>
              <a:off x="6804888" y="2822176"/>
              <a:ext cx="643316" cy="0"/>
            </a:xfrm>
            <a:prstGeom prst="straightConnector1">
              <a:avLst/>
            </a:prstGeom>
            <a:ln w="19050">
              <a:solidFill>
                <a:srgbClr val="004E7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3D5A5750-8983-43D6-A907-729814B9B69B}"/>
                </a:ext>
              </a:extLst>
            </p:cNvPr>
            <p:cNvCxnSpPr/>
            <p:nvPr/>
          </p:nvCxnSpPr>
          <p:spPr>
            <a:xfrm>
              <a:off x="6804888" y="3122127"/>
              <a:ext cx="643316" cy="0"/>
            </a:xfrm>
            <a:prstGeom prst="straightConnector1">
              <a:avLst/>
            </a:prstGeom>
            <a:ln w="19050">
              <a:solidFill>
                <a:srgbClr val="004E7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3BD93D8-5311-445F-94FC-720C59A7D746}"/>
                </a:ext>
              </a:extLst>
            </p:cNvPr>
            <p:cNvCxnSpPr/>
            <p:nvPr/>
          </p:nvCxnSpPr>
          <p:spPr>
            <a:xfrm>
              <a:off x="6804888" y="3422078"/>
              <a:ext cx="643316" cy="0"/>
            </a:xfrm>
            <a:prstGeom prst="straightConnector1">
              <a:avLst/>
            </a:prstGeom>
            <a:ln w="19050">
              <a:solidFill>
                <a:srgbClr val="004E7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39579131-EA0A-4C32-ACED-1B8B0F838A2A}"/>
                </a:ext>
              </a:extLst>
            </p:cNvPr>
            <p:cNvCxnSpPr/>
            <p:nvPr/>
          </p:nvCxnSpPr>
          <p:spPr>
            <a:xfrm>
              <a:off x="6804888" y="3722029"/>
              <a:ext cx="643316" cy="0"/>
            </a:xfrm>
            <a:prstGeom prst="straightConnector1">
              <a:avLst/>
            </a:prstGeom>
            <a:ln w="19050">
              <a:solidFill>
                <a:srgbClr val="004E7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2395E018-6ECB-4853-83FE-2A12417828CE}"/>
                </a:ext>
              </a:extLst>
            </p:cNvPr>
            <p:cNvCxnSpPr/>
            <p:nvPr/>
          </p:nvCxnSpPr>
          <p:spPr>
            <a:xfrm>
              <a:off x="6804888" y="4021979"/>
              <a:ext cx="643316" cy="0"/>
            </a:xfrm>
            <a:prstGeom prst="straightConnector1">
              <a:avLst/>
            </a:prstGeom>
            <a:ln w="19050">
              <a:solidFill>
                <a:srgbClr val="004E7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78EFE63-32C5-48B3-A01E-682524479E8B}"/>
              </a:ext>
            </a:extLst>
          </p:cNvPr>
          <p:cNvGrpSpPr/>
          <p:nvPr/>
        </p:nvGrpSpPr>
        <p:grpSpPr>
          <a:xfrm>
            <a:off x="8170950" y="2820795"/>
            <a:ext cx="643316" cy="1199803"/>
            <a:chOff x="8170950" y="2820795"/>
            <a:chExt cx="643316" cy="1199803"/>
          </a:xfrm>
        </p:grpSpPr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426A84F8-B86A-4B4A-B5AA-9EB8540A1077}"/>
                </a:ext>
              </a:extLst>
            </p:cNvPr>
            <p:cNvCxnSpPr/>
            <p:nvPr/>
          </p:nvCxnSpPr>
          <p:spPr>
            <a:xfrm>
              <a:off x="8170950" y="2820795"/>
              <a:ext cx="643316" cy="0"/>
            </a:xfrm>
            <a:prstGeom prst="straightConnector1">
              <a:avLst/>
            </a:prstGeom>
            <a:ln w="19050">
              <a:solidFill>
                <a:srgbClr val="004E7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69DBC8D-0EE1-4EC7-BB58-873C14B2A6F1}"/>
                </a:ext>
              </a:extLst>
            </p:cNvPr>
            <p:cNvCxnSpPr/>
            <p:nvPr/>
          </p:nvCxnSpPr>
          <p:spPr>
            <a:xfrm>
              <a:off x="8170950" y="3120746"/>
              <a:ext cx="643316" cy="0"/>
            </a:xfrm>
            <a:prstGeom prst="straightConnector1">
              <a:avLst/>
            </a:prstGeom>
            <a:ln w="19050">
              <a:solidFill>
                <a:srgbClr val="004E7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E1B89CBA-F985-4901-9142-08736BD9004A}"/>
                </a:ext>
              </a:extLst>
            </p:cNvPr>
            <p:cNvCxnSpPr/>
            <p:nvPr/>
          </p:nvCxnSpPr>
          <p:spPr>
            <a:xfrm>
              <a:off x="8170950" y="3420697"/>
              <a:ext cx="643316" cy="0"/>
            </a:xfrm>
            <a:prstGeom prst="straightConnector1">
              <a:avLst/>
            </a:prstGeom>
            <a:ln w="19050">
              <a:solidFill>
                <a:srgbClr val="004E7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F7597D2C-EF41-437E-B633-873B6ACA8633}"/>
                </a:ext>
              </a:extLst>
            </p:cNvPr>
            <p:cNvCxnSpPr/>
            <p:nvPr/>
          </p:nvCxnSpPr>
          <p:spPr>
            <a:xfrm>
              <a:off x="8170950" y="3720648"/>
              <a:ext cx="643316" cy="0"/>
            </a:xfrm>
            <a:prstGeom prst="straightConnector1">
              <a:avLst/>
            </a:prstGeom>
            <a:ln w="19050">
              <a:solidFill>
                <a:srgbClr val="004E7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046121BF-2265-4E42-A0D9-1DACC1F72406}"/>
                </a:ext>
              </a:extLst>
            </p:cNvPr>
            <p:cNvCxnSpPr/>
            <p:nvPr/>
          </p:nvCxnSpPr>
          <p:spPr>
            <a:xfrm>
              <a:off x="8170950" y="4020598"/>
              <a:ext cx="643316" cy="0"/>
            </a:xfrm>
            <a:prstGeom prst="straightConnector1">
              <a:avLst/>
            </a:prstGeom>
            <a:ln w="19050">
              <a:solidFill>
                <a:srgbClr val="004E7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8B5AE75-C9FB-4E91-B9FD-527EC2A350C7}"/>
              </a:ext>
            </a:extLst>
          </p:cNvPr>
          <p:cNvSpPr/>
          <p:nvPr/>
        </p:nvSpPr>
        <p:spPr>
          <a:xfrm>
            <a:off x="2481808" y="2671793"/>
            <a:ext cx="1874060" cy="1347409"/>
          </a:xfrm>
          <a:prstGeom prst="roundRect">
            <a:avLst/>
          </a:prstGeom>
          <a:solidFill>
            <a:srgbClr val="1F4E7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zh-CN" altLang="en-US"/>
              <a:t>典型案例：</a:t>
            </a:r>
            <a:endParaRPr lang="en-US" altLang="zh-CN"/>
          </a:p>
          <a:p>
            <a:pPr>
              <a:spcAft>
                <a:spcPts val="1200"/>
              </a:spcAft>
            </a:pPr>
            <a:r>
              <a:rPr lang="en-US" altLang="zh-CN"/>
              <a:t>std::map&lt;K,V&gt;</a:t>
            </a:r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1EA6388-FE33-4964-B239-BE674491792E}"/>
              </a:ext>
            </a:extLst>
          </p:cNvPr>
          <p:cNvGrpSpPr/>
          <p:nvPr/>
        </p:nvGrpSpPr>
        <p:grpSpPr>
          <a:xfrm>
            <a:off x="954462" y="5700333"/>
            <a:ext cx="3295994" cy="367957"/>
            <a:chOff x="1072342" y="5700333"/>
            <a:chExt cx="3295994" cy="367957"/>
          </a:xfrm>
          <a:solidFill>
            <a:srgbClr val="1F4E79"/>
          </a:solidFill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C1D1EB9-E8EF-468E-8A89-2EB63DFFB9A1}"/>
                </a:ext>
              </a:extLst>
            </p:cNvPr>
            <p:cNvSpPr/>
            <p:nvPr/>
          </p:nvSpPr>
          <p:spPr>
            <a:xfrm>
              <a:off x="1630808" y="5700335"/>
              <a:ext cx="619298" cy="367955"/>
            </a:xfrm>
            <a:prstGeom prst="rect">
              <a:avLst/>
            </a:prstGeom>
            <a:grpFill/>
            <a:ln>
              <a:solidFill>
                <a:srgbClr val="E9EB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klen</a:t>
              </a:r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8F9D641-6BAB-4922-9347-86C9E08DD0DF}"/>
                </a:ext>
              </a:extLst>
            </p:cNvPr>
            <p:cNvSpPr/>
            <p:nvPr/>
          </p:nvSpPr>
          <p:spPr>
            <a:xfrm>
              <a:off x="2256529" y="5700335"/>
              <a:ext cx="773083" cy="367955"/>
            </a:xfrm>
            <a:prstGeom prst="rect">
              <a:avLst/>
            </a:prstGeom>
            <a:grpFill/>
            <a:ln>
              <a:solidFill>
                <a:srgbClr val="E9EB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kdata</a:t>
              </a:r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E1C2085-8F39-4842-820E-1E04848C4DD1}"/>
                </a:ext>
              </a:extLst>
            </p:cNvPr>
            <p:cNvSpPr/>
            <p:nvPr/>
          </p:nvSpPr>
          <p:spPr>
            <a:xfrm>
              <a:off x="3036035" y="5700335"/>
              <a:ext cx="602672" cy="367955"/>
            </a:xfrm>
            <a:prstGeom prst="rect">
              <a:avLst/>
            </a:prstGeom>
            <a:grpFill/>
            <a:ln>
              <a:solidFill>
                <a:srgbClr val="E9EB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vlen</a:t>
              </a:r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F8410F5-A9F5-4EB8-BF54-8D6ABF068528}"/>
                </a:ext>
              </a:extLst>
            </p:cNvPr>
            <p:cNvSpPr/>
            <p:nvPr/>
          </p:nvSpPr>
          <p:spPr>
            <a:xfrm>
              <a:off x="3645129" y="5700334"/>
              <a:ext cx="723207" cy="367955"/>
            </a:xfrm>
            <a:prstGeom prst="rect">
              <a:avLst/>
            </a:prstGeom>
            <a:grpFill/>
            <a:ln>
              <a:solidFill>
                <a:srgbClr val="E9EB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vdata</a:t>
              </a:r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8AFD1FF-BF65-4D3C-8E90-9010B1FBFC52}"/>
                </a:ext>
              </a:extLst>
            </p:cNvPr>
            <p:cNvSpPr/>
            <p:nvPr/>
          </p:nvSpPr>
          <p:spPr>
            <a:xfrm>
              <a:off x="1072342" y="5700333"/>
              <a:ext cx="552043" cy="367955"/>
            </a:xfrm>
            <a:prstGeom prst="rect">
              <a:avLst/>
            </a:prstGeom>
            <a:grpFill/>
            <a:ln>
              <a:solidFill>
                <a:srgbClr val="E9EB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link</a:t>
              </a:r>
              <a:br>
                <a:rPr lang="en-US" altLang="zh-CN" sz="1200"/>
              </a:br>
              <a:r>
                <a:rPr lang="en-US" altLang="zh-CN" sz="1200"/>
                <a:t>ptr</a:t>
              </a:r>
              <a:endParaRPr lang="zh-CN" altLang="en-US" sz="1200"/>
            </a:p>
          </p:txBody>
        </p:sp>
      </p:grpSp>
      <p:sp>
        <p:nvSpPr>
          <p:cNvPr id="26" name="对话气泡: 圆角矩形 25">
            <a:extLst>
              <a:ext uri="{FF2B5EF4-FFF2-40B4-BE49-F238E27FC236}">
                <a16:creationId xmlns:a16="http://schemas.microsoft.com/office/drawing/2014/main" id="{19679997-2D38-4D8B-895A-DFCCD0E93290}"/>
              </a:ext>
            </a:extLst>
          </p:cNvPr>
          <p:cNvSpPr/>
          <p:nvPr/>
        </p:nvSpPr>
        <p:spPr>
          <a:xfrm>
            <a:off x="954462" y="4352926"/>
            <a:ext cx="2624167" cy="909030"/>
          </a:xfrm>
          <a:prstGeom prst="wedgeRoundRectCallout">
            <a:avLst>
              <a:gd name="adj1" fmla="val -29070"/>
              <a:gd name="adj2" fmla="val 99078"/>
              <a:gd name="adj3" fmla="val 16667"/>
            </a:avLst>
          </a:prstGeom>
          <a:solidFill>
            <a:srgbClr val="1F4E7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zh-CN" dirty="0" err="1"/>
              <a:t>rocksdb</a:t>
            </a:r>
            <a:r>
              <a:rPr lang="en-US" altLang="zh-CN" dirty="0"/>
              <a:t>::</a:t>
            </a:r>
            <a:r>
              <a:rPr lang="en-US" altLang="zh-CN" dirty="0" err="1"/>
              <a:t>InlineSkipList</a:t>
            </a:r>
            <a:endParaRPr lang="en-US" altLang="zh-CN" dirty="0"/>
          </a:p>
          <a:p>
            <a:pPr algn="ctr">
              <a:spcAft>
                <a:spcPts val="600"/>
              </a:spcAft>
            </a:pPr>
            <a:r>
              <a:rPr lang="zh-CN" altLang="en-US" dirty="0"/>
              <a:t>将此模式运用到了极致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C12BAF5F-31CB-4661-9963-232BB6576696}"/>
              </a:ext>
            </a:extLst>
          </p:cNvPr>
          <p:cNvSpPr/>
          <p:nvPr/>
        </p:nvSpPr>
        <p:spPr>
          <a:xfrm>
            <a:off x="5968554" y="4480507"/>
            <a:ext cx="3710237" cy="1587782"/>
          </a:xfrm>
          <a:prstGeom prst="roundRect">
            <a:avLst>
              <a:gd name="adj" fmla="val 7836"/>
            </a:avLst>
          </a:prstGeom>
          <a:solidFill>
            <a:srgbClr val="1F4E7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9263" indent="-285750">
              <a:spcAft>
                <a:spcPts val="600"/>
              </a:spcAft>
            </a:pPr>
            <a:r>
              <a:rPr lang="zh-CN" altLang="en-US" dirty="0"/>
              <a:t>抽象视角：</a:t>
            </a:r>
            <a:endParaRPr lang="en-US" altLang="zh-CN" dirty="0"/>
          </a:p>
          <a:p>
            <a:pPr marL="449263" indent="-285750">
              <a:buFont typeface="Arial" panose="020B0604020202020204" pitchFamily="34" charset="0"/>
              <a:buChar char="•"/>
            </a:pPr>
            <a:r>
              <a:rPr lang="en-US" altLang="zh-CN" dirty="0"/>
              <a:t>K,V </a:t>
            </a:r>
            <a:r>
              <a:rPr lang="zh-CN" altLang="en-US" dirty="0"/>
              <a:t>不光物理位置是分离的</a:t>
            </a:r>
            <a:endParaRPr lang="en-US" altLang="zh-CN" dirty="0"/>
          </a:p>
          <a:p>
            <a:pPr marL="449263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逻辑上也是独立的实体</a:t>
            </a:r>
            <a:endParaRPr lang="en-US" altLang="zh-CN" dirty="0"/>
          </a:p>
          <a:p>
            <a:pPr marL="449263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仅通过密实的 </a:t>
            </a:r>
            <a:r>
              <a:rPr lang="en-US" altLang="zh-CN" dirty="0"/>
              <a:t>ID </a:t>
            </a:r>
            <a:r>
              <a:rPr lang="zh-CN" altLang="en-US" dirty="0"/>
              <a:t>关联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0324F5D7-CDDC-4F8F-A7D7-5F0833A2A7F3}"/>
              </a:ext>
            </a:extLst>
          </p:cNvPr>
          <p:cNvSpPr/>
          <p:nvPr/>
        </p:nvSpPr>
        <p:spPr>
          <a:xfrm>
            <a:off x="644893" y="2297063"/>
            <a:ext cx="4215865" cy="4132829"/>
          </a:xfrm>
          <a:prstGeom prst="roundRect">
            <a:avLst>
              <a:gd name="adj" fmla="val 91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5FD78276-65EF-4D74-A2EF-7E163729895B}"/>
              </a:ext>
            </a:extLst>
          </p:cNvPr>
          <p:cNvSpPr/>
          <p:nvPr/>
        </p:nvSpPr>
        <p:spPr>
          <a:xfrm>
            <a:off x="5650030" y="2297063"/>
            <a:ext cx="4403322" cy="4132829"/>
          </a:xfrm>
          <a:prstGeom prst="roundRect">
            <a:avLst>
              <a:gd name="adj" fmla="val 91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80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5" grpId="0" animBg="1"/>
      <p:bldP spid="26" grpId="0" animBg="1"/>
      <p:bldP spid="33" grpId="0" animBg="1"/>
      <p:bldP spid="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527A1-7B4F-414B-B972-ACBE49E5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可检索压缩的核心思想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0680AD-0DB0-44C5-887D-1279F3F90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27821" cy="4351338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800"/>
              </a:spcAft>
            </a:pPr>
            <a:r>
              <a:rPr lang="zh-CN" altLang="en-US" sz="3600"/>
              <a:t>压缩</a:t>
            </a:r>
            <a:endParaRPr lang="en-US" altLang="zh-CN" sz="3600"/>
          </a:p>
          <a:p>
            <a:pPr>
              <a:spcAft>
                <a:spcPts val="1800"/>
              </a:spcAft>
            </a:pPr>
            <a:r>
              <a:rPr lang="zh-CN" altLang="en-US" sz="3600"/>
              <a:t>缓存</a:t>
            </a:r>
            <a:endParaRPr lang="en-US" altLang="zh-CN" sz="3600"/>
          </a:p>
          <a:p>
            <a:pPr>
              <a:spcAft>
                <a:spcPts val="1800"/>
              </a:spcAft>
            </a:pPr>
            <a:r>
              <a:rPr lang="zh-CN" altLang="en-US" sz="3600"/>
              <a:t>简化管理</a:t>
            </a:r>
            <a:endParaRPr lang="en-US" altLang="zh-CN" sz="3600"/>
          </a:p>
          <a:p>
            <a:pPr>
              <a:spcAft>
                <a:spcPts val="1800"/>
              </a:spcAft>
            </a:pPr>
            <a:r>
              <a:rPr lang="zh-CN" altLang="en-US" sz="3600"/>
              <a:t>内存计算</a:t>
            </a:r>
          </a:p>
          <a:p>
            <a:pPr>
              <a:spcAft>
                <a:spcPts val="1800"/>
              </a:spcAft>
            </a:pPr>
            <a:r>
              <a:rPr lang="zh-CN" altLang="en-US" sz="3600"/>
              <a:t>随机访问</a:t>
            </a:r>
            <a:endParaRPr lang="en-US" altLang="zh-CN" sz="360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FA8A1B-1EB5-4001-B9BD-00F7C5BB6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1595" y="1825625"/>
            <a:ext cx="6710107" cy="4351338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800"/>
              </a:spcAft>
            </a:pPr>
            <a:r>
              <a:rPr lang="zh-CN" altLang="en-US" sz="3600" dirty="0"/>
              <a:t>直接在压缩的数据上执行搜索</a:t>
            </a:r>
            <a:endParaRPr lang="en-US" altLang="zh-CN" sz="3600" dirty="0"/>
          </a:p>
          <a:p>
            <a:pPr>
              <a:spcAft>
                <a:spcPts val="1800"/>
              </a:spcAft>
            </a:pPr>
            <a:r>
              <a:rPr lang="zh-CN" altLang="en-US" sz="3600" dirty="0"/>
              <a:t>缓存不是银弹，避免过度缓存</a:t>
            </a:r>
            <a:endParaRPr lang="en-US" altLang="zh-CN" sz="3600" dirty="0"/>
          </a:p>
          <a:p>
            <a:pPr>
              <a:spcAft>
                <a:spcPts val="1800"/>
              </a:spcAft>
            </a:pPr>
            <a:r>
              <a:rPr lang="zh-CN" altLang="en-US" sz="3600" dirty="0"/>
              <a:t>如无必要，勿增实体</a:t>
            </a:r>
            <a:endParaRPr lang="en-US" altLang="zh-CN" sz="3600" dirty="0"/>
          </a:p>
          <a:p>
            <a:pPr>
              <a:spcAft>
                <a:spcPts val="1800"/>
              </a:spcAft>
            </a:pPr>
            <a:r>
              <a:rPr lang="zh-CN" altLang="en-US" sz="3600" dirty="0"/>
              <a:t>把 </a:t>
            </a:r>
            <a:r>
              <a:rPr lang="en-US" altLang="zh-CN" sz="3600" dirty="0"/>
              <a:t>RAM&amp;CPU </a:t>
            </a:r>
            <a:r>
              <a:rPr lang="zh-CN" altLang="en-US" sz="3600" dirty="0"/>
              <a:t>用于</a:t>
            </a:r>
            <a:r>
              <a:rPr lang="zh-CN" altLang="en-US" sz="3600" b="1" dirty="0"/>
              <a:t>有效负载</a:t>
            </a:r>
            <a:endParaRPr lang="en-US" altLang="zh-CN" sz="3600" b="1" dirty="0"/>
          </a:p>
          <a:p>
            <a:pPr>
              <a:spcAft>
                <a:spcPts val="1800"/>
              </a:spcAft>
            </a:pPr>
            <a:r>
              <a:rPr lang="zh-CN" altLang="en-US" sz="3600" dirty="0"/>
              <a:t>全随机等效于</a:t>
            </a:r>
            <a:r>
              <a:rPr lang="zh-CN" altLang="en-US" sz="3600" b="1" dirty="0"/>
              <a:t>更多的热数据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501C2452-2AF9-417F-BE7B-05018FD00D0D}"/>
              </a:ext>
            </a:extLst>
          </p:cNvPr>
          <p:cNvSpPr/>
          <p:nvPr/>
        </p:nvSpPr>
        <p:spPr>
          <a:xfrm>
            <a:off x="3292005" y="1934256"/>
            <a:ext cx="1048083" cy="414514"/>
          </a:xfrm>
          <a:prstGeom prst="rightArrow">
            <a:avLst/>
          </a:prstGeom>
          <a:solidFill>
            <a:srgbClr val="1F4E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endParaRPr lang="zh-CN" altLang="en-US" sz="200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88A850A8-3CA4-48AE-B9C8-EF9934F3FF4E}"/>
              </a:ext>
            </a:extLst>
          </p:cNvPr>
          <p:cNvSpPr/>
          <p:nvPr/>
        </p:nvSpPr>
        <p:spPr>
          <a:xfrm>
            <a:off x="3292005" y="2843446"/>
            <a:ext cx="1048083" cy="414514"/>
          </a:xfrm>
          <a:prstGeom prst="rightArrow">
            <a:avLst/>
          </a:prstGeom>
          <a:solidFill>
            <a:srgbClr val="1F4E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endParaRPr lang="zh-CN" altLang="en-US" sz="200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1C012B06-DD2A-4A82-B2D4-8CE664442AE7}"/>
              </a:ext>
            </a:extLst>
          </p:cNvPr>
          <p:cNvSpPr/>
          <p:nvPr/>
        </p:nvSpPr>
        <p:spPr>
          <a:xfrm>
            <a:off x="3292005" y="3752636"/>
            <a:ext cx="1048083" cy="414514"/>
          </a:xfrm>
          <a:prstGeom prst="rightArrow">
            <a:avLst/>
          </a:prstGeom>
          <a:solidFill>
            <a:srgbClr val="1F4E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endParaRPr lang="zh-CN" altLang="en-US" sz="200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A90DBED9-4798-484D-8351-2095B60956C0}"/>
              </a:ext>
            </a:extLst>
          </p:cNvPr>
          <p:cNvSpPr/>
          <p:nvPr/>
        </p:nvSpPr>
        <p:spPr>
          <a:xfrm>
            <a:off x="3292005" y="4661826"/>
            <a:ext cx="1048083" cy="414514"/>
          </a:xfrm>
          <a:prstGeom prst="rightArrow">
            <a:avLst/>
          </a:prstGeom>
          <a:solidFill>
            <a:srgbClr val="1F4E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endParaRPr lang="zh-CN" altLang="en-US" sz="200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87CB1EBA-0B75-4BE6-A7F5-2DFA402288FF}"/>
              </a:ext>
            </a:extLst>
          </p:cNvPr>
          <p:cNvSpPr/>
          <p:nvPr/>
        </p:nvSpPr>
        <p:spPr>
          <a:xfrm>
            <a:off x="3292005" y="5571017"/>
            <a:ext cx="1048083" cy="414514"/>
          </a:xfrm>
          <a:prstGeom prst="rightArrow">
            <a:avLst/>
          </a:prstGeom>
          <a:solidFill>
            <a:srgbClr val="1F4E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3860843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515A48A5-D094-4C6F-BA5C-80B0DFBCD2E4}"/>
              </a:ext>
            </a:extLst>
          </p:cNvPr>
          <p:cNvSpPr/>
          <p:nvPr/>
        </p:nvSpPr>
        <p:spPr>
          <a:xfrm>
            <a:off x="5243097" y="581969"/>
            <a:ext cx="2570201" cy="879517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可检索压缩技术：全局压缩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压缩（</a:t>
            </a:r>
            <a:r>
              <a:rPr lang="zh-CN" altLang="en-US" b="1" dirty="0">
                <a:solidFill>
                  <a:srgbClr val="C00000"/>
                </a:solidFill>
              </a:rPr>
              <a:t>写</a:t>
            </a:r>
            <a:r>
              <a:rPr lang="zh-CN" altLang="en-US" dirty="0"/>
              <a:t>）的单位是</a:t>
            </a:r>
            <a:r>
              <a:rPr lang="zh-CN" altLang="en-US" b="1" dirty="0">
                <a:solidFill>
                  <a:srgbClr val="C00000"/>
                </a:solidFill>
              </a:rPr>
              <a:t>整个数据集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803275" lvl="1" indent="-346075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充分利用全局信息，压缩率更高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/>
              <a:t>访问（</a:t>
            </a:r>
            <a:r>
              <a:rPr lang="zh-CN" altLang="en-US" b="1" dirty="0">
                <a:solidFill>
                  <a:srgbClr val="C00000"/>
                </a:solidFill>
              </a:rPr>
              <a:t>读</a:t>
            </a:r>
            <a:r>
              <a:rPr lang="zh-CN" altLang="en-US" dirty="0"/>
              <a:t>）的单位是</a:t>
            </a:r>
            <a:r>
              <a:rPr lang="zh-CN" altLang="en-US" b="1" dirty="0">
                <a:solidFill>
                  <a:srgbClr val="C00000"/>
                </a:solidFill>
              </a:rPr>
              <a:t>单条数据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803275" lvl="1" indent="-346075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zh-CN" dirty="0"/>
              <a:t>直接</a:t>
            </a:r>
            <a:r>
              <a:rPr lang="zh-CN" altLang="en-US" dirty="0"/>
              <a:t>读</a:t>
            </a:r>
            <a:r>
              <a:rPr lang="zh-CN" altLang="zh-CN" dirty="0"/>
              <a:t>压缩的数据</a:t>
            </a:r>
            <a:r>
              <a:rPr lang="zh-CN" altLang="en-US" dirty="0"/>
              <a:t>，只读取需要的数据，没有无效读取和解压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dirty="0"/>
              <a:t>Index(</a:t>
            </a:r>
            <a:r>
              <a:rPr lang="en-US" altLang="zh-CN" b="1" dirty="0">
                <a:solidFill>
                  <a:srgbClr val="476D2D"/>
                </a:solidFill>
              </a:rPr>
              <a:t>Key</a:t>
            </a:r>
            <a:r>
              <a:rPr lang="en-US" altLang="zh-CN" dirty="0"/>
              <a:t>) </a:t>
            </a:r>
            <a:r>
              <a:rPr lang="zh-CN" altLang="en-US" dirty="0"/>
              <a:t>和 </a:t>
            </a:r>
            <a:r>
              <a:rPr lang="en-US" altLang="zh-CN" dirty="0"/>
              <a:t>Data(</a:t>
            </a:r>
            <a:r>
              <a:rPr lang="en-US" altLang="zh-CN" b="1" dirty="0">
                <a:solidFill>
                  <a:srgbClr val="1F4E79"/>
                </a:solidFill>
              </a:rPr>
              <a:t>Value</a:t>
            </a:r>
            <a:r>
              <a:rPr lang="en-US" altLang="zh-CN" dirty="0"/>
              <a:t>) </a:t>
            </a:r>
            <a:r>
              <a:rPr lang="zh-CN" altLang="en-US" dirty="0"/>
              <a:t>使用不同的算法</a:t>
            </a:r>
            <a:endParaRPr lang="en-US" altLang="zh-CN" dirty="0"/>
          </a:p>
          <a:p>
            <a:pPr marL="803275" lvl="1" indent="-346075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476D2D"/>
                </a:solidFill>
              </a:rPr>
              <a:t>CO</a:t>
            </a:r>
            <a:r>
              <a:rPr lang="en-US" altLang="zh-CN" dirty="0">
                <a:solidFill>
                  <a:srgbClr val="476D2D"/>
                </a:solidFill>
              </a:rPr>
              <a:t>-Index</a:t>
            </a:r>
            <a:r>
              <a:rPr lang="en-US" altLang="zh-CN" dirty="0"/>
              <a:t> ( </a:t>
            </a:r>
            <a:r>
              <a:rPr lang="en-US" altLang="zh-CN" b="1" dirty="0">
                <a:solidFill>
                  <a:srgbClr val="476D2D"/>
                </a:solidFill>
              </a:rPr>
              <a:t>C</a:t>
            </a:r>
            <a:r>
              <a:rPr lang="en-US" altLang="zh-CN" dirty="0"/>
              <a:t>ompressed </a:t>
            </a:r>
            <a:r>
              <a:rPr lang="en-US" altLang="zh-CN" b="1" dirty="0">
                <a:solidFill>
                  <a:srgbClr val="476D2D"/>
                </a:solidFill>
              </a:rPr>
              <a:t>O</a:t>
            </a:r>
            <a:r>
              <a:rPr lang="en-US" altLang="zh-CN" dirty="0"/>
              <a:t>rdered </a:t>
            </a:r>
            <a:r>
              <a:rPr lang="en-US" altLang="zh-CN" dirty="0">
                <a:solidFill>
                  <a:srgbClr val="476D2D"/>
                </a:solidFill>
              </a:rPr>
              <a:t>Index</a:t>
            </a:r>
            <a:r>
              <a:rPr lang="en-US" altLang="zh-CN" dirty="0"/>
              <a:t> )</a:t>
            </a:r>
            <a:r>
              <a:rPr lang="zh-CN" altLang="en-US" dirty="0"/>
              <a:t>，压缩的、有序的索引</a:t>
            </a:r>
            <a:endParaRPr lang="en-US" altLang="zh-CN" dirty="0"/>
          </a:p>
          <a:p>
            <a:pPr marL="803275" lvl="1" indent="-346075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1F4E79"/>
                </a:solidFill>
              </a:rPr>
              <a:t>PA-</a:t>
            </a:r>
            <a:r>
              <a:rPr lang="en-US" altLang="zh-CN" dirty="0">
                <a:solidFill>
                  <a:srgbClr val="1F4E79"/>
                </a:solidFill>
              </a:rPr>
              <a:t>Zip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/>
              <a:t>( </a:t>
            </a:r>
            <a:r>
              <a:rPr lang="en-US" altLang="zh-CN" b="1" dirty="0">
                <a:solidFill>
                  <a:srgbClr val="1F4E79"/>
                </a:solidFill>
              </a:rPr>
              <a:t>P</a:t>
            </a:r>
            <a:r>
              <a:rPr lang="en-US" altLang="zh-CN" dirty="0"/>
              <a:t>oint </a:t>
            </a:r>
            <a:r>
              <a:rPr lang="en-US" altLang="zh-CN" b="1" dirty="0">
                <a:solidFill>
                  <a:srgbClr val="1F4E79"/>
                </a:solidFill>
              </a:rPr>
              <a:t>A</a:t>
            </a:r>
            <a:r>
              <a:rPr lang="en-US" altLang="zh-CN" dirty="0"/>
              <a:t>ccessible </a:t>
            </a:r>
            <a:r>
              <a:rPr lang="en-US" altLang="zh-CN" dirty="0">
                <a:solidFill>
                  <a:srgbClr val="1F4E79"/>
                </a:solidFill>
              </a:rPr>
              <a:t>Zip</a:t>
            </a:r>
            <a:r>
              <a:rPr lang="en-US" altLang="zh-CN" dirty="0"/>
              <a:t> )</a:t>
            </a:r>
            <a:r>
              <a:rPr lang="zh-CN" altLang="en-US" dirty="0"/>
              <a:t>，可定点访问的压缩</a:t>
            </a:r>
            <a:endParaRPr lang="en-US" altLang="zh-CN" dirty="0"/>
          </a:p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381B8D34-288E-4D32-AA0B-52677296F3DD}"/>
              </a:ext>
            </a:extLst>
          </p:cNvPr>
          <p:cNvSpPr/>
          <p:nvPr/>
        </p:nvSpPr>
        <p:spPr>
          <a:xfrm>
            <a:off x="6479599" y="1783967"/>
            <a:ext cx="3744094" cy="1261972"/>
          </a:xfrm>
          <a:prstGeom prst="wedgeRoundRectCallout">
            <a:avLst>
              <a:gd name="adj1" fmla="val -29637"/>
              <a:gd name="adj2" fmla="val -93374"/>
              <a:gd name="adj3" fmla="val 16667"/>
            </a:avLst>
          </a:prstGeom>
          <a:solidFill>
            <a:srgbClr val="1F4E7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/>
              <a:t>核心理念</a:t>
            </a:r>
          </a:p>
        </p:txBody>
      </p:sp>
    </p:spTree>
    <p:extLst>
      <p:ext uri="{BB962C8B-B14F-4D97-AF65-F5344CB8AC3E}">
        <p14:creationId xmlns:p14="http://schemas.microsoft.com/office/powerpoint/2010/main" val="890851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9829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476D2D"/>
                </a:solidFill>
                <a:latin typeface="+mn-ea"/>
                <a:ea typeface="+mn-ea"/>
              </a:rPr>
              <a:t>CO</a:t>
            </a:r>
            <a:r>
              <a:rPr lang="en-US" altLang="zh-CN" dirty="0">
                <a:solidFill>
                  <a:srgbClr val="476D2D"/>
                </a:solidFill>
              </a:rPr>
              <a:t>-Index</a:t>
            </a:r>
            <a:r>
              <a:rPr lang="en-US" altLang="zh-CN" dirty="0"/>
              <a:t> </a:t>
            </a:r>
            <a:r>
              <a:rPr lang="en-US" altLang="zh-CN" sz="3600" dirty="0"/>
              <a:t>( </a:t>
            </a:r>
            <a:r>
              <a:rPr lang="en-US" altLang="zh-CN" sz="3600" b="1" dirty="0">
                <a:solidFill>
                  <a:srgbClr val="476D2D"/>
                </a:solidFill>
                <a:latin typeface="+mn-lt"/>
              </a:rPr>
              <a:t>C</a:t>
            </a:r>
            <a:r>
              <a:rPr lang="en-US" altLang="zh-CN" sz="3600" dirty="0"/>
              <a:t>ompressed </a:t>
            </a:r>
            <a:r>
              <a:rPr lang="en-US" altLang="zh-CN" sz="3600" b="1" dirty="0">
                <a:solidFill>
                  <a:srgbClr val="476D2D"/>
                </a:solidFill>
                <a:latin typeface="+mn-lt"/>
              </a:rPr>
              <a:t>O</a:t>
            </a:r>
            <a:r>
              <a:rPr lang="en-US" altLang="zh-CN" sz="3600" dirty="0"/>
              <a:t>rdered </a:t>
            </a:r>
            <a:r>
              <a:rPr lang="en-US" altLang="zh-CN" sz="3600" dirty="0">
                <a:solidFill>
                  <a:srgbClr val="476D2D"/>
                </a:solidFill>
              </a:rPr>
              <a:t>Index</a:t>
            </a:r>
            <a:r>
              <a:rPr lang="en-US" altLang="zh-CN" sz="3600" dirty="0"/>
              <a:t> 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rgbClr val="476D2D"/>
                </a:solidFill>
              </a:rPr>
              <a:t>CO</a:t>
            </a:r>
            <a:r>
              <a:rPr lang="en-US" altLang="zh-CN" dirty="0">
                <a:solidFill>
                  <a:srgbClr val="476D2D"/>
                </a:solidFill>
              </a:rPr>
              <a:t>-Index</a:t>
            </a:r>
            <a:r>
              <a:rPr lang="en-US" altLang="zh-CN" dirty="0"/>
              <a:t> </a:t>
            </a:r>
            <a:r>
              <a:rPr lang="zh-CN" altLang="en-US" dirty="0"/>
              <a:t>是个逻辑概念，可以有多种不同的物理实现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dirty="0"/>
              <a:t>Topling </a:t>
            </a:r>
            <a:r>
              <a:rPr lang="zh-CN" altLang="en-US" dirty="0"/>
              <a:t>应用最广的实现是 </a:t>
            </a:r>
            <a:r>
              <a:rPr lang="en-US" altLang="zh-CN" dirty="0">
                <a:hlinkClick r:id="rId2"/>
              </a:rPr>
              <a:t>Nested Louds Trie</a:t>
            </a:r>
            <a:endParaRPr lang="en-US" altLang="zh-CN" dirty="0"/>
          </a:p>
          <a:p>
            <a:pPr marL="803275" lvl="1" indent="-346075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多个嵌套起来的 </a:t>
            </a:r>
            <a:r>
              <a:rPr lang="en-US" altLang="zh-CN" dirty="0"/>
              <a:t>Trie </a:t>
            </a:r>
            <a:r>
              <a:rPr lang="zh-CN" altLang="en-US" dirty="0"/>
              <a:t>树，使用 </a:t>
            </a:r>
            <a:r>
              <a:rPr lang="en-US" altLang="zh-CN" dirty="0"/>
              <a:t>Louds(Succinct) </a:t>
            </a:r>
            <a:r>
              <a:rPr lang="zh-CN" altLang="en-US" dirty="0"/>
              <a:t>方式表达</a:t>
            </a:r>
            <a:endParaRPr lang="en-US" altLang="zh-CN" dirty="0"/>
          </a:p>
          <a:p>
            <a:pPr marL="803275" lvl="1" indent="-346075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随机查询很快（相比传统索引的随机查询）</a:t>
            </a:r>
            <a:endParaRPr lang="en-US" altLang="zh-CN" dirty="0"/>
          </a:p>
          <a:p>
            <a:pPr marL="803275" lvl="1" indent="-346075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顺序扫描较慢（相比传统索引的顺序扫描）</a:t>
            </a:r>
            <a:endParaRPr lang="en-US" altLang="zh-CN" dirty="0"/>
          </a:p>
          <a:p>
            <a:pPr marL="803275" lvl="1" indent="-346075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查询的结果是一个内部 </a:t>
            </a:r>
            <a:r>
              <a:rPr lang="en-US" altLang="zh-CN" dirty="0"/>
              <a:t>ID</a:t>
            </a:r>
          </a:p>
          <a:p>
            <a:pPr marL="1257300" lvl="2" indent="-342900"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en-US" altLang="zh-CN" dirty="0"/>
              <a:t>ID </a:t>
            </a:r>
            <a:r>
              <a:rPr lang="zh-CN" altLang="en-US" dirty="0"/>
              <a:t>范围是密实的 </a:t>
            </a:r>
            <a:r>
              <a:rPr lang="en-US" altLang="zh-CN" dirty="0"/>
              <a:t>[0, n)</a:t>
            </a:r>
          </a:p>
          <a:p>
            <a:pPr marL="1257300" lvl="2" indent="-342900">
              <a:buFont typeface="Wingdings" panose="05000000000000000000" pitchFamily="2" charset="2"/>
              <a:buChar char="u"/>
            </a:pPr>
            <a:r>
              <a:rPr lang="zh-CN" altLang="en-US" dirty="0"/>
              <a:t>该 </a:t>
            </a:r>
            <a:r>
              <a:rPr lang="en-US" altLang="zh-CN" dirty="0"/>
              <a:t>ID </a:t>
            </a:r>
            <a:r>
              <a:rPr lang="zh-CN" altLang="en-US" dirty="0"/>
              <a:t>是计算出来的，</a:t>
            </a:r>
            <a:r>
              <a:rPr lang="en-US" altLang="zh-CN" dirty="0"/>
              <a:t>ID </a:t>
            </a:r>
            <a:r>
              <a:rPr lang="zh-CN" altLang="en-US" dirty="0"/>
              <a:t>自身不占存储空间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F3C807A-3E0B-4C8E-B426-DBDF6319C8F8}"/>
              </a:ext>
            </a:extLst>
          </p:cNvPr>
          <p:cNvSpPr/>
          <p:nvPr/>
        </p:nvSpPr>
        <p:spPr>
          <a:xfrm>
            <a:off x="7543799" y="3813241"/>
            <a:ext cx="3156627" cy="2013626"/>
          </a:xfrm>
          <a:prstGeom prst="roundRect">
            <a:avLst>
              <a:gd name="adj" fmla="val 7488"/>
            </a:avLst>
          </a:prstGeom>
          <a:solidFill>
            <a:srgbClr val="1F4E7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800" dirty="0"/>
              <a:t>存储空间占用</a:t>
            </a:r>
            <a:br>
              <a:rPr lang="en-US" altLang="zh-CN" sz="2800" dirty="0"/>
            </a:br>
            <a:r>
              <a:rPr lang="zh-CN" altLang="en-US" sz="2800" dirty="0"/>
              <a:t>不到</a:t>
            </a:r>
            <a:endParaRPr lang="en-US" altLang="zh-CN" sz="2800" dirty="0"/>
          </a:p>
          <a:p>
            <a:pPr algn="ctr">
              <a:lnSpc>
                <a:spcPct val="130000"/>
              </a:lnSpc>
            </a:pPr>
            <a:r>
              <a:rPr lang="zh-CN" altLang="en-US" sz="2800" dirty="0"/>
              <a:t>传统索引的 </a:t>
            </a:r>
            <a:r>
              <a:rPr lang="en-US" altLang="zh-CN" sz="2800" b="1" dirty="0"/>
              <a:t>10%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93807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EA316-CEC3-42BB-B03C-B3D5678B8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LOUDS </a:t>
            </a:r>
            <a:r>
              <a:rPr lang="en-US" altLang="zh-CN" sz="3000"/>
              <a:t>(</a:t>
            </a:r>
            <a:r>
              <a:rPr lang="en-US" altLang="zh-CN" sz="3000" b="1"/>
              <a:t>L</a:t>
            </a:r>
            <a:r>
              <a:rPr lang="en-US" altLang="zh-CN" sz="3000"/>
              <a:t>evel </a:t>
            </a:r>
            <a:r>
              <a:rPr lang="en-US" altLang="zh-CN" sz="3000" b="1"/>
              <a:t>O</a:t>
            </a:r>
            <a:r>
              <a:rPr lang="en-US" altLang="zh-CN" sz="3000"/>
              <a:t>rdered </a:t>
            </a:r>
            <a:r>
              <a:rPr lang="en-US" altLang="zh-CN" sz="3000" b="1"/>
              <a:t>U</a:t>
            </a:r>
            <a:r>
              <a:rPr lang="en-US" altLang="zh-CN" sz="3000"/>
              <a:t>ninary </a:t>
            </a:r>
            <a:r>
              <a:rPr lang="en-US" altLang="zh-CN" sz="3000" b="1"/>
              <a:t>D</a:t>
            </a:r>
            <a:r>
              <a:rPr lang="en-US" altLang="zh-CN" sz="3000"/>
              <a:t>egree </a:t>
            </a:r>
            <a:r>
              <a:rPr lang="en-US" altLang="zh-CN" sz="3000" b="1"/>
              <a:t>S</a:t>
            </a:r>
            <a:r>
              <a:rPr lang="en-US" altLang="zh-CN" sz="3000"/>
              <a:t>equence)</a:t>
            </a:r>
            <a:endParaRPr lang="zh-CN" altLang="en-US" sz="3000"/>
          </a:p>
        </p:txBody>
      </p:sp>
      <p:sp>
        <p:nvSpPr>
          <p:cNvPr id="6" name="Shape 262">
            <a:extLst>
              <a:ext uri="{FF2B5EF4-FFF2-40B4-BE49-F238E27FC236}">
                <a16:creationId xmlns:a16="http://schemas.microsoft.com/office/drawing/2014/main" id="{58C77C4D-4D0E-4309-9756-22591AE4BD77}"/>
              </a:ext>
            </a:extLst>
          </p:cNvPr>
          <p:cNvSpPr txBox="1"/>
          <p:nvPr/>
        </p:nvSpPr>
        <p:spPr>
          <a:xfrm>
            <a:off x="6729525" y="2002938"/>
            <a:ext cx="4813892" cy="7532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2400"/>
              </a:spcAft>
              <a:buNone/>
            </a:pPr>
            <a:r>
              <a:rPr lang="zh-CN" altLang="en-US" sz="2000"/>
              <a:t>对每个结点，有几个孩子，就有几个连续的 </a:t>
            </a:r>
            <a:r>
              <a:rPr lang="en-US" altLang="zh-CN" sz="2000" b="1">
                <a:solidFill>
                  <a:srgbClr val="00B050"/>
                </a:solidFill>
              </a:rPr>
              <a:t>1</a:t>
            </a:r>
            <a:r>
              <a:rPr lang="zh-CN" altLang="en-US" sz="2000"/>
              <a:t>，最后以 </a:t>
            </a:r>
            <a:r>
              <a:rPr lang="en-US" altLang="zh-CN" sz="2000" b="1">
                <a:solidFill>
                  <a:srgbClr val="00B050"/>
                </a:solidFill>
              </a:rPr>
              <a:t>0</a:t>
            </a:r>
            <a:r>
              <a:rPr lang="en-US" altLang="zh-CN" sz="2000"/>
              <a:t> </a:t>
            </a:r>
            <a:r>
              <a:rPr lang="zh-CN" altLang="en-US" sz="2000"/>
              <a:t>为结束标记。</a:t>
            </a:r>
            <a:endParaRPr lang="zh-CN" sz="2000" dirty="0"/>
          </a:p>
        </p:txBody>
      </p:sp>
      <p:grpSp>
        <p:nvGrpSpPr>
          <p:cNvPr id="8" name="Shape 264">
            <a:extLst>
              <a:ext uri="{FF2B5EF4-FFF2-40B4-BE49-F238E27FC236}">
                <a16:creationId xmlns:a16="http://schemas.microsoft.com/office/drawing/2014/main" id="{637D9E46-98C6-4C7D-B034-02CDCDE3B4AF}"/>
              </a:ext>
            </a:extLst>
          </p:cNvPr>
          <p:cNvGrpSpPr/>
          <p:nvPr/>
        </p:nvGrpSpPr>
        <p:grpSpPr>
          <a:xfrm>
            <a:off x="546143" y="2263625"/>
            <a:ext cx="2336763" cy="2569773"/>
            <a:chOff x="314550" y="1547153"/>
            <a:chExt cx="2223255" cy="2404014"/>
          </a:xfrm>
        </p:grpSpPr>
        <p:sp>
          <p:nvSpPr>
            <p:cNvPr id="9" name="Shape 265">
              <a:extLst>
                <a:ext uri="{FF2B5EF4-FFF2-40B4-BE49-F238E27FC236}">
                  <a16:creationId xmlns:a16="http://schemas.microsoft.com/office/drawing/2014/main" id="{D478BFF0-396F-4E3D-A149-BCCB145EA3FE}"/>
                </a:ext>
              </a:extLst>
            </p:cNvPr>
            <p:cNvSpPr/>
            <p:nvPr/>
          </p:nvSpPr>
          <p:spPr>
            <a:xfrm>
              <a:off x="1613929" y="1547153"/>
              <a:ext cx="375475" cy="375475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b="1">
                <a:solidFill>
                  <a:srgbClr val="FF0000"/>
                </a:solidFill>
              </a:endParaRPr>
            </a:p>
          </p:txBody>
        </p:sp>
        <p:sp>
          <p:nvSpPr>
            <p:cNvPr id="10" name="Shape 266">
              <a:extLst>
                <a:ext uri="{FF2B5EF4-FFF2-40B4-BE49-F238E27FC236}">
                  <a16:creationId xmlns:a16="http://schemas.microsoft.com/office/drawing/2014/main" id="{040F287A-B9D9-432B-A476-FCD8D977A962}"/>
                </a:ext>
              </a:extLst>
            </p:cNvPr>
            <p:cNvSpPr/>
            <p:nvPr/>
          </p:nvSpPr>
          <p:spPr>
            <a:xfrm>
              <a:off x="1065618" y="2213672"/>
              <a:ext cx="375475" cy="375475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zh-CN" b="1" dirty="0">
                  <a:solidFill>
                    <a:srgbClr val="FF0000"/>
                  </a:solidFill>
                </a:rPr>
                <a:t>h</a:t>
              </a:r>
            </a:p>
          </p:txBody>
        </p:sp>
        <p:sp>
          <p:nvSpPr>
            <p:cNvPr id="11" name="Shape 267">
              <a:extLst>
                <a:ext uri="{FF2B5EF4-FFF2-40B4-BE49-F238E27FC236}">
                  <a16:creationId xmlns:a16="http://schemas.microsoft.com/office/drawing/2014/main" id="{C1049FD6-2C3A-4F13-A3EE-27C58D7CE6F5}"/>
                </a:ext>
              </a:extLst>
            </p:cNvPr>
            <p:cNvSpPr/>
            <p:nvPr/>
          </p:nvSpPr>
          <p:spPr>
            <a:xfrm>
              <a:off x="314550" y="3575567"/>
              <a:ext cx="375600" cy="375600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zh-CN" b="1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12" name="Shape 268">
              <a:extLst>
                <a:ext uri="{FF2B5EF4-FFF2-40B4-BE49-F238E27FC236}">
                  <a16:creationId xmlns:a16="http://schemas.microsoft.com/office/drawing/2014/main" id="{0F045BCD-D3B2-4ED8-98CE-FA682FF89DE4}"/>
                </a:ext>
              </a:extLst>
            </p:cNvPr>
            <p:cNvSpPr/>
            <p:nvPr/>
          </p:nvSpPr>
          <p:spPr>
            <a:xfrm>
              <a:off x="1376185" y="2962027"/>
              <a:ext cx="375600" cy="375600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zh-CN" b="1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13" name="Shape 269">
              <a:extLst>
                <a:ext uri="{FF2B5EF4-FFF2-40B4-BE49-F238E27FC236}">
                  <a16:creationId xmlns:a16="http://schemas.microsoft.com/office/drawing/2014/main" id="{69CCF8E9-29CB-41D6-BD8A-9F64EEE73419}"/>
                </a:ext>
              </a:extLst>
            </p:cNvPr>
            <p:cNvSpPr/>
            <p:nvPr/>
          </p:nvSpPr>
          <p:spPr>
            <a:xfrm>
              <a:off x="696943" y="2962039"/>
              <a:ext cx="375475" cy="375475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zh-CN" b="1" dirty="0">
                  <a:solidFill>
                    <a:srgbClr val="FF0000"/>
                  </a:solidFill>
                </a:rPr>
                <a:t>a</a:t>
              </a:r>
            </a:p>
          </p:txBody>
        </p:sp>
        <p:cxnSp>
          <p:nvCxnSpPr>
            <p:cNvPr id="14" name="Shape 270">
              <a:extLst>
                <a:ext uri="{FF2B5EF4-FFF2-40B4-BE49-F238E27FC236}">
                  <a16:creationId xmlns:a16="http://schemas.microsoft.com/office/drawing/2014/main" id="{78ED223A-6325-4642-B266-1DE1A874E5E5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 flipH="1">
              <a:off x="1253267" y="1922629"/>
              <a:ext cx="548400" cy="2910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5" name="Shape 271">
              <a:extLst>
                <a:ext uri="{FF2B5EF4-FFF2-40B4-BE49-F238E27FC236}">
                  <a16:creationId xmlns:a16="http://schemas.microsoft.com/office/drawing/2014/main" id="{6754AEBA-F021-40D4-92AF-67172A8CC5E5}"/>
                </a:ext>
              </a:extLst>
            </p:cNvPr>
            <p:cNvCxnSpPr>
              <a:cxnSpLocks/>
              <a:stCxn id="10" idx="4"/>
              <a:endCxn id="13" idx="0"/>
            </p:cNvCxnSpPr>
            <p:nvPr/>
          </p:nvCxnSpPr>
          <p:spPr>
            <a:xfrm flipH="1">
              <a:off x="884681" y="2589147"/>
              <a:ext cx="368675" cy="372892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6" name="Shape 272">
              <a:extLst>
                <a:ext uri="{FF2B5EF4-FFF2-40B4-BE49-F238E27FC236}">
                  <a16:creationId xmlns:a16="http://schemas.microsoft.com/office/drawing/2014/main" id="{DED251CD-E412-49B4-B0BC-7457C8BF45A0}"/>
                </a:ext>
              </a:extLst>
            </p:cNvPr>
            <p:cNvCxnSpPr>
              <a:stCxn id="13" idx="3"/>
              <a:endCxn id="11" idx="0"/>
            </p:cNvCxnSpPr>
            <p:nvPr/>
          </p:nvCxnSpPr>
          <p:spPr>
            <a:xfrm flipH="1">
              <a:off x="502350" y="3282527"/>
              <a:ext cx="249580" cy="29304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7" name="Shape 273">
              <a:extLst>
                <a:ext uri="{FF2B5EF4-FFF2-40B4-BE49-F238E27FC236}">
                  <a16:creationId xmlns:a16="http://schemas.microsoft.com/office/drawing/2014/main" id="{A3D4730E-0B13-4FC1-BA76-AFED2D4D598E}"/>
                </a:ext>
              </a:extLst>
            </p:cNvPr>
            <p:cNvSpPr/>
            <p:nvPr/>
          </p:nvSpPr>
          <p:spPr>
            <a:xfrm>
              <a:off x="1613855" y="2213609"/>
              <a:ext cx="375599" cy="375600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zh-CN" b="1">
                  <a:solidFill>
                    <a:srgbClr val="FF0000"/>
                  </a:solidFill>
                </a:rPr>
                <a:t>i</a:t>
              </a:r>
            </a:p>
          </p:txBody>
        </p:sp>
        <p:sp>
          <p:nvSpPr>
            <p:cNvPr id="18" name="Shape 274">
              <a:extLst>
                <a:ext uri="{FF2B5EF4-FFF2-40B4-BE49-F238E27FC236}">
                  <a16:creationId xmlns:a16="http://schemas.microsoft.com/office/drawing/2014/main" id="{58752B8E-C4AA-4EC5-B95A-02F9532C4B9F}"/>
                </a:ext>
              </a:extLst>
            </p:cNvPr>
            <p:cNvSpPr/>
            <p:nvPr/>
          </p:nvSpPr>
          <p:spPr>
            <a:xfrm>
              <a:off x="2162205" y="2213609"/>
              <a:ext cx="375600" cy="375600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-US" altLang="zh-CN" b="1">
                  <a:solidFill>
                    <a:srgbClr val="FF0000"/>
                  </a:solidFill>
                </a:rPr>
                <a:t>z</a:t>
              </a:r>
              <a:endParaRPr lang="zh-CN" b="1">
                <a:solidFill>
                  <a:srgbClr val="FF0000"/>
                </a:solidFill>
              </a:endParaRPr>
            </a:p>
          </p:txBody>
        </p:sp>
        <p:sp>
          <p:nvSpPr>
            <p:cNvPr id="19" name="Shape 275">
              <a:extLst>
                <a:ext uri="{FF2B5EF4-FFF2-40B4-BE49-F238E27FC236}">
                  <a16:creationId xmlns:a16="http://schemas.microsoft.com/office/drawing/2014/main" id="{9497410C-6C0B-4B2B-8B91-FC63C6530DA8}"/>
                </a:ext>
              </a:extLst>
            </p:cNvPr>
            <p:cNvSpPr/>
            <p:nvPr/>
          </p:nvSpPr>
          <p:spPr>
            <a:xfrm>
              <a:off x="2062323" y="2961977"/>
              <a:ext cx="375600" cy="375600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zh-CN" b="1">
                  <a:solidFill>
                    <a:srgbClr val="FF0000"/>
                  </a:solidFill>
                </a:rPr>
                <a:t>s</a:t>
              </a:r>
            </a:p>
          </p:txBody>
        </p:sp>
        <p:cxnSp>
          <p:nvCxnSpPr>
            <p:cNvPr id="20" name="Shape 276">
              <a:extLst>
                <a:ext uri="{FF2B5EF4-FFF2-40B4-BE49-F238E27FC236}">
                  <a16:creationId xmlns:a16="http://schemas.microsoft.com/office/drawing/2014/main" id="{CA5E00BC-068A-4975-924C-40CFFBF23E83}"/>
                </a:ext>
              </a:extLst>
            </p:cNvPr>
            <p:cNvCxnSpPr>
              <a:stCxn id="9" idx="4"/>
              <a:endCxn id="17" idx="0"/>
            </p:cNvCxnSpPr>
            <p:nvPr/>
          </p:nvCxnSpPr>
          <p:spPr>
            <a:xfrm>
              <a:off x="1801667" y="1922629"/>
              <a:ext cx="0" cy="2910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1" name="Shape 277">
              <a:extLst>
                <a:ext uri="{FF2B5EF4-FFF2-40B4-BE49-F238E27FC236}">
                  <a16:creationId xmlns:a16="http://schemas.microsoft.com/office/drawing/2014/main" id="{36A8FFAE-E899-44E5-A208-A822D1A30176}"/>
                </a:ext>
              </a:extLst>
            </p:cNvPr>
            <p:cNvCxnSpPr>
              <a:stCxn id="9" idx="4"/>
              <a:endCxn id="18" idx="0"/>
            </p:cNvCxnSpPr>
            <p:nvPr/>
          </p:nvCxnSpPr>
          <p:spPr>
            <a:xfrm>
              <a:off x="1801667" y="1922629"/>
              <a:ext cx="548400" cy="2910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2" name="Shape 278">
              <a:extLst>
                <a:ext uri="{FF2B5EF4-FFF2-40B4-BE49-F238E27FC236}">
                  <a16:creationId xmlns:a16="http://schemas.microsoft.com/office/drawing/2014/main" id="{93E0197D-2DDA-4CA3-8A72-15F63655D065}"/>
                </a:ext>
              </a:extLst>
            </p:cNvPr>
            <p:cNvCxnSpPr>
              <a:stCxn id="17" idx="4"/>
              <a:endCxn id="19" idx="0"/>
            </p:cNvCxnSpPr>
            <p:nvPr/>
          </p:nvCxnSpPr>
          <p:spPr>
            <a:xfrm>
              <a:off x="1801655" y="2589209"/>
              <a:ext cx="448500" cy="3729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3" name="Shape 279">
              <a:extLst>
                <a:ext uri="{FF2B5EF4-FFF2-40B4-BE49-F238E27FC236}">
                  <a16:creationId xmlns:a16="http://schemas.microsoft.com/office/drawing/2014/main" id="{778CC881-B809-4BE4-BBAA-D837821A90CA}"/>
                </a:ext>
              </a:extLst>
            </p:cNvPr>
            <p:cNvCxnSpPr>
              <a:stCxn id="17" idx="4"/>
              <a:endCxn id="12" idx="0"/>
            </p:cNvCxnSpPr>
            <p:nvPr/>
          </p:nvCxnSpPr>
          <p:spPr>
            <a:xfrm flipH="1">
              <a:off x="1564055" y="2589209"/>
              <a:ext cx="237600" cy="3729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aphicFrame>
        <p:nvGraphicFramePr>
          <p:cNvPr id="24" name="Shape 304">
            <a:extLst>
              <a:ext uri="{FF2B5EF4-FFF2-40B4-BE49-F238E27FC236}">
                <a16:creationId xmlns:a16="http://schemas.microsoft.com/office/drawing/2014/main" id="{2D53586C-B82A-467D-B91F-629160AB0C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3479691"/>
              </p:ext>
            </p:extLst>
          </p:nvPr>
        </p:nvGraphicFramePr>
        <p:xfrm>
          <a:off x="4464552" y="4962311"/>
          <a:ext cx="6889254" cy="1462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0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5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5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5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5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5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5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05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05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05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058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05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058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058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058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26673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CN" sz="1100" b="1" dirty="0" err="1">
                          <a:solidFill>
                            <a:srgbClr val="666666"/>
                          </a:solidFill>
                        </a:rPr>
                        <a:t>BitIndex</a:t>
                      </a:r>
                      <a:endParaRPr lang="zh-CN" sz="1100" b="1"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zh-CN" sz="1200"/>
                        <a:t>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zh-CN" sz="1200"/>
                        <a:t>1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zh-CN" sz="1200"/>
                        <a:t>2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zh-CN" sz="1200"/>
                        <a:t>3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zh-CN" sz="1200"/>
                        <a:t>4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zh-CN" sz="1200"/>
                        <a:t>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zh-CN" sz="1200"/>
                        <a:t>6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zh-CN" sz="1200"/>
                        <a:t>7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zh-CN" sz="1200"/>
                        <a:t>8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zh-CN" sz="1200" dirty="0"/>
                        <a:t>9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zh-CN" sz="1200"/>
                        <a:t>10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zh-CN" sz="1200"/>
                        <a:t>11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zh-CN" sz="1200"/>
                        <a:t>12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zh-CN" sz="1200"/>
                        <a:t>13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zh-CN" sz="1200"/>
                        <a:t>14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zh-CN" sz="1200"/>
                        <a:t>15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zh-CN" sz="1200"/>
                        <a:t>16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3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zh-CN" sz="1100" b="1" dirty="0">
                          <a:solidFill>
                            <a:srgbClr val="00B050"/>
                          </a:solidFill>
                        </a:rPr>
                        <a:t>Bit</a:t>
                      </a:r>
                      <a:r>
                        <a:rPr lang="en-US" altLang="zh-CN" sz="1100" b="1" dirty="0">
                          <a:solidFill>
                            <a:srgbClr val="00B050"/>
                          </a:solidFill>
                        </a:rPr>
                        <a:t>Value</a:t>
                      </a:r>
                      <a:endParaRPr lang="zh-CN" sz="1100" b="1" dirty="0">
                        <a:solidFill>
                          <a:srgbClr val="00B050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zh-CN" sz="120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zh-CN" sz="120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zh-CN" sz="120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sz="120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sz="120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sz="120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sz="120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sz="120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sz="120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sz="120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sz="120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sz="120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sz="120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sz="120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sz="120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sz="120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sz="120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3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zh-CN" sz="1100" b="1" dirty="0">
                          <a:solidFill>
                            <a:srgbClr val="0000FF"/>
                          </a:solidFill>
                        </a:rPr>
                        <a:t>Node</a:t>
                      </a:r>
                    </a:p>
                  </a:txBody>
                  <a:tcPr marL="91425" marR="91425" marT="91425" marB="91425" anchor="ctr"/>
                </a:tc>
                <a:tc gridSpan="2"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CN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super</a:t>
                      </a:r>
                      <a:endParaRPr sz="12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zh-CN" sz="1200" b="1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sz="1200" b="1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sz="1200" b="1" dirty="0">
                          <a:solidFill>
                            <a:srgbClr val="0000FF"/>
                          </a:solidFill>
                        </a:rPr>
                        <a:t>2</a:t>
                      </a: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sz="1200" b="1">
                          <a:solidFill>
                            <a:srgbClr val="0000FF"/>
                          </a:solidFill>
                        </a:rPr>
                        <a:t>3</a:t>
                      </a:r>
                    </a:p>
                  </a:txBody>
                  <a:tcPr marL="91425" marR="91425" marT="91425" marB="91425" anchor="ctr"/>
                </a:tc>
                <a:tc gridSpan="2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sz="1200" b="1">
                          <a:solidFill>
                            <a:srgbClr val="0000FF"/>
                          </a:solidFill>
                        </a:rPr>
                        <a:t>4</a:t>
                      </a: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sz="1200" b="1">
                          <a:solidFill>
                            <a:srgbClr val="0000FF"/>
                          </a:solidFill>
                        </a:rPr>
                        <a:t>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sz="1200" b="1">
                          <a:solidFill>
                            <a:srgbClr val="0000FF"/>
                          </a:solidFill>
                        </a:rPr>
                        <a:t>6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sz="1200" b="1" dirty="0">
                          <a:solidFill>
                            <a:srgbClr val="0000FF"/>
                          </a:solidFill>
                        </a:rPr>
                        <a:t>7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3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CN" sz="1100" b="1">
                          <a:solidFill>
                            <a:srgbClr val="FF0000"/>
                          </a:solidFill>
                        </a:rPr>
                        <a:t>Label</a:t>
                      </a:r>
                      <a:endParaRPr lang="zh-CN" sz="11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/>
                </a:tc>
                <a:tc gridSpan="2"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12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CN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unuse</a:t>
                      </a:r>
                      <a:endParaRPr lang="zh-CN" sz="12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sz="1200" b="1">
                          <a:solidFill>
                            <a:srgbClr val="FF0000"/>
                          </a:solidFill>
                        </a:rPr>
                        <a:t>h</a:t>
                      </a:r>
                      <a:endParaRPr lang="zh-CN" sz="12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sz="1200" b="1">
                          <a:solidFill>
                            <a:srgbClr val="FF0000"/>
                          </a:solidFill>
                        </a:rPr>
                        <a:t>i</a:t>
                      </a:r>
                      <a:endParaRPr lang="zh-CN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sz="1200" b="1">
                          <a:solidFill>
                            <a:srgbClr val="FF0000"/>
                          </a:solidFill>
                        </a:rPr>
                        <a:t>z</a:t>
                      </a:r>
                      <a:endParaRPr lang="zh-CN" sz="12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/>
                </a:tc>
                <a:tc gridSpan="2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sz="1200" b="1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CN" sz="12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sz="1200" b="1">
                          <a:solidFill>
                            <a:srgbClr val="FF0000"/>
                          </a:solidFill>
                        </a:rPr>
                        <a:t>t</a:t>
                      </a:r>
                      <a:endParaRPr lang="zh-CN" sz="12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sz="1200" b="1">
                          <a:solidFill>
                            <a:srgbClr val="FF0000"/>
                          </a:solidFill>
                        </a:rPr>
                        <a:t>s</a:t>
                      </a:r>
                      <a:endParaRPr lang="zh-CN" sz="12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t</a:t>
                      </a:r>
                      <a:endParaRPr lang="zh-CN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018866370"/>
                  </a:ext>
                </a:extLst>
              </a:tr>
            </a:tbl>
          </a:graphicData>
        </a:graphic>
      </p:graphicFrame>
      <p:grpSp>
        <p:nvGrpSpPr>
          <p:cNvPr id="26" name="Shape 280">
            <a:extLst>
              <a:ext uri="{FF2B5EF4-FFF2-40B4-BE49-F238E27FC236}">
                <a16:creationId xmlns:a16="http://schemas.microsoft.com/office/drawing/2014/main" id="{68135548-C7C5-40DA-A684-520FF8E7BD79}"/>
              </a:ext>
            </a:extLst>
          </p:cNvPr>
          <p:cNvGrpSpPr/>
          <p:nvPr/>
        </p:nvGrpSpPr>
        <p:grpSpPr>
          <a:xfrm>
            <a:off x="3686139" y="2311827"/>
            <a:ext cx="2536833" cy="2590005"/>
            <a:chOff x="338798" y="1547153"/>
            <a:chExt cx="2351407" cy="2340848"/>
          </a:xfrm>
        </p:grpSpPr>
        <p:sp>
          <p:nvSpPr>
            <p:cNvPr id="38" name="Shape 281">
              <a:extLst>
                <a:ext uri="{FF2B5EF4-FFF2-40B4-BE49-F238E27FC236}">
                  <a16:creationId xmlns:a16="http://schemas.microsoft.com/office/drawing/2014/main" id="{E4ABA404-D339-4F59-80F0-AE75FC4075B7}"/>
                </a:ext>
              </a:extLst>
            </p:cNvPr>
            <p:cNvSpPr/>
            <p:nvPr/>
          </p:nvSpPr>
          <p:spPr>
            <a:xfrm>
              <a:off x="1613929" y="1547153"/>
              <a:ext cx="375600" cy="375600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zh-CN" dirty="0">
                  <a:solidFill>
                    <a:srgbClr val="0000FF"/>
                  </a:solidFill>
                </a:rPr>
                <a:t>0</a:t>
              </a:r>
            </a:p>
          </p:txBody>
        </p:sp>
        <p:sp>
          <p:nvSpPr>
            <p:cNvPr id="39" name="Shape 282">
              <a:extLst>
                <a:ext uri="{FF2B5EF4-FFF2-40B4-BE49-F238E27FC236}">
                  <a16:creationId xmlns:a16="http://schemas.microsoft.com/office/drawing/2014/main" id="{D420ED19-306F-4ECA-9F6B-1F4FF71F5D77}"/>
                </a:ext>
              </a:extLst>
            </p:cNvPr>
            <p:cNvSpPr/>
            <p:nvPr/>
          </p:nvSpPr>
          <p:spPr>
            <a:xfrm>
              <a:off x="913218" y="2213672"/>
              <a:ext cx="375600" cy="375600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CN">
                  <a:solidFill>
                    <a:srgbClr val="0000FF"/>
                  </a:solidFill>
                </a:rPr>
                <a:t>1</a:t>
              </a:r>
            </a:p>
          </p:txBody>
        </p:sp>
        <p:sp>
          <p:nvSpPr>
            <p:cNvPr id="40" name="Shape 283">
              <a:extLst>
                <a:ext uri="{FF2B5EF4-FFF2-40B4-BE49-F238E27FC236}">
                  <a16:creationId xmlns:a16="http://schemas.microsoft.com/office/drawing/2014/main" id="{CB86E89A-ED6D-4B90-8B5E-C6AE74104F51}"/>
                </a:ext>
              </a:extLst>
            </p:cNvPr>
            <p:cNvSpPr/>
            <p:nvPr/>
          </p:nvSpPr>
          <p:spPr>
            <a:xfrm>
              <a:off x="338798" y="3512401"/>
              <a:ext cx="375600" cy="375600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CN">
                  <a:solidFill>
                    <a:srgbClr val="0000FF"/>
                  </a:solidFill>
                </a:rPr>
                <a:t>7</a:t>
              </a:r>
            </a:p>
          </p:txBody>
        </p:sp>
        <p:sp>
          <p:nvSpPr>
            <p:cNvPr id="41" name="Shape 284">
              <a:extLst>
                <a:ext uri="{FF2B5EF4-FFF2-40B4-BE49-F238E27FC236}">
                  <a16:creationId xmlns:a16="http://schemas.microsoft.com/office/drawing/2014/main" id="{EA2480E3-6EAA-4289-B7F8-4DD48ED68711}"/>
                </a:ext>
              </a:extLst>
            </p:cNvPr>
            <p:cNvSpPr/>
            <p:nvPr/>
          </p:nvSpPr>
          <p:spPr>
            <a:xfrm>
              <a:off x="1376185" y="2962027"/>
              <a:ext cx="375600" cy="375600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CN">
                  <a:solidFill>
                    <a:srgbClr val="0000FF"/>
                  </a:solidFill>
                </a:rPr>
                <a:t>5</a:t>
              </a:r>
            </a:p>
          </p:txBody>
        </p:sp>
        <p:sp>
          <p:nvSpPr>
            <p:cNvPr id="42" name="Shape 285">
              <a:extLst>
                <a:ext uri="{FF2B5EF4-FFF2-40B4-BE49-F238E27FC236}">
                  <a16:creationId xmlns:a16="http://schemas.microsoft.com/office/drawing/2014/main" id="{BA1DC747-8153-46CE-94C2-AED0B01BDAE8}"/>
                </a:ext>
              </a:extLst>
            </p:cNvPr>
            <p:cNvSpPr/>
            <p:nvPr/>
          </p:nvSpPr>
          <p:spPr>
            <a:xfrm>
              <a:off x="646828" y="2962039"/>
              <a:ext cx="375599" cy="375600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CN">
                  <a:solidFill>
                    <a:srgbClr val="0000FF"/>
                  </a:solidFill>
                </a:rPr>
                <a:t>4</a:t>
              </a:r>
            </a:p>
          </p:txBody>
        </p:sp>
        <p:cxnSp>
          <p:nvCxnSpPr>
            <p:cNvPr id="43" name="Shape 286">
              <a:extLst>
                <a:ext uri="{FF2B5EF4-FFF2-40B4-BE49-F238E27FC236}">
                  <a16:creationId xmlns:a16="http://schemas.microsoft.com/office/drawing/2014/main" id="{8C4234CA-942A-4668-BBE7-CFB0CBEA899B}"/>
                </a:ext>
              </a:extLst>
            </p:cNvPr>
            <p:cNvCxnSpPr>
              <a:cxnSpLocks/>
              <a:stCxn id="38" idx="3"/>
              <a:endCxn id="39" idx="7"/>
            </p:cNvCxnSpPr>
            <p:nvPr/>
          </p:nvCxnSpPr>
          <p:spPr>
            <a:xfrm flipH="1">
              <a:off x="1233812" y="1867748"/>
              <a:ext cx="435122" cy="40093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4" name="Shape 287">
              <a:extLst>
                <a:ext uri="{FF2B5EF4-FFF2-40B4-BE49-F238E27FC236}">
                  <a16:creationId xmlns:a16="http://schemas.microsoft.com/office/drawing/2014/main" id="{126C96B5-479B-42BD-A540-709E5F05FC46}"/>
                </a:ext>
              </a:extLst>
            </p:cNvPr>
            <p:cNvCxnSpPr>
              <a:stCxn id="39" idx="4"/>
              <a:endCxn id="42" idx="0"/>
            </p:cNvCxnSpPr>
            <p:nvPr/>
          </p:nvCxnSpPr>
          <p:spPr>
            <a:xfrm flipH="1">
              <a:off x="834627" y="2589273"/>
              <a:ext cx="266391" cy="372767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5" name="Shape 288">
              <a:extLst>
                <a:ext uri="{FF2B5EF4-FFF2-40B4-BE49-F238E27FC236}">
                  <a16:creationId xmlns:a16="http://schemas.microsoft.com/office/drawing/2014/main" id="{29366828-FAAF-4549-8A38-F574F0781188}"/>
                </a:ext>
              </a:extLst>
            </p:cNvPr>
            <p:cNvCxnSpPr>
              <a:cxnSpLocks/>
              <a:stCxn id="42" idx="3"/>
              <a:endCxn id="40" idx="0"/>
            </p:cNvCxnSpPr>
            <p:nvPr/>
          </p:nvCxnSpPr>
          <p:spPr>
            <a:xfrm flipH="1">
              <a:off x="526599" y="3282634"/>
              <a:ext cx="175234" cy="229767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6" name="Shape 289">
              <a:extLst>
                <a:ext uri="{FF2B5EF4-FFF2-40B4-BE49-F238E27FC236}">
                  <a16:creationId xmlns:a16="http://schemas.microsoft.com/office/drawing/2014/main" id="{A3F2D2B4-D19A-48F3-926F-22147BD3D928}"/>
                </a:ext>
              </a:extLst>
            </p:cNvPr>
            <p:cNvSpPr/>
            <p:nvPr/>
          </p:nvSpPr>
          <p:spPr>
            <a:xfrm>
              <a:off x="1613855" y="2213609"/>
              <a:ext cx="375599" cy="375600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CN">
                  <a:solidFill>
                    <a:srgbClr val="0000FF"/>
                  </a:solidFill>
                </a:rPr>
                <a:t>2</a:t>
              </a:r>
            </a:p>
          </p:txBody>
        </p:sp>
        <p:sp>
          <p:nvSpPr>
            <p:cNvPr id="47" name="Shape 290">
              <a:extLst>
                <a:ext uri="{FF2B5EF4-FFF2-40B4-BE49-F238E27FC236}">
                  <a16:creationId xmlns:a16="http://schemas.microsoft.com/office/drawing/2014/main" id="{43419DF4-37B3-4D1C-88C7-566670C2E0ED}"/>
                </a:ext>
              </a:extLst>
            </p:cNvPr>
            <p:cNvSpPr/>
            <p:nvPr/>
          </p:nvSpPr>
          <p:spPr>
            <a:xfrm>
              <a:off x="2314605" y="2213609"/>
              <a:ext cx="375600" cy="375600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CN">
                  <a:solidFill>
                    <a:srgbClr val="0000FF"/>
                  </a:solidFill>
                </a:rPr>
                <a:t>3</a:t>
              </a:r>
            </a:p>
          </p:txBody>
        </p:sp>
        <p:sp>
          <p:nvSpPr>
            <p:cNvPr id="48" name="Shape 291">
              <a:extLst>
                <a:ext uri="{FF2B5EF4-FFF2-40B4-BE49-F238E27FC236}">
                  <a16:creationId xmlns:a16="http://schemas.microsoft.com/office/drawing/2014/main" id="{8E2C0A99-FAA4-4E8B-982E-D52BDCF92196}"/>
                </a:ext>
              </a:extLst>
            </p:cNvPr>
            <p:cNvSpPr/>
            <p:nvPr/>
          </p:nvSpPr>
          <p:spPr>
            <a:xfrm>
              <a:off x="2062323" y="2961977"/>
              <a:ext cx="375600" cy="375600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altLang="zh-CN">
                  <a:solidFill>
                    <a:srgbClr val="0000FF"/>
                  </a:solidFill>
                </a:rPr>
                <a:t>6</a:t>
              </a:r>
              <a:endParaRPr lang="zh-CN">
                <a:solidFill>
                  <a:srgbClr val="0000FF"/>
                </a:solidFill>
              </a:endParaRPr>
            </a:p>
          </p:txBody>
        </p:sp>
        <p:cxnSp>
          <p:nvCxnSpPr>
            <p:cNvPr id="49" name="Shape 292">
              <a:extLst>
                <a:ext uri="{FF2B5EF4-FFF2-40B4-BE49-F238E27FC236}">
                  <a16:creationId xmlns:a16="http://schemas.microsoft.com/office/drawing/2014/main" id="{3C5FB93C-1CD7-4768-9FEB-283D1447AD93}"/>
                </a:ext>
              </a:extLst>
            </p:cNvPr>
            <p:cNvCxnSpPr>
              <a:stCxn id="38" idx="4"/>
              <a:endCxn id="46" idx="0"/>
            </p:cNvCxnSpPr>
            <p:nvPr/>
          </p:nvCxnSpPr>
          <p:spPr>
            <a:xfrm>
              <a:off x="1801729" y="1922753"/>
              <a:ext cx="0" cy="2910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50" name="Shape 293">
              <a:extLst>
                <a:ext uri="{FF2B5EF4-FFF2-40B4-BE49-F238E27FC236}">
                  <a16:creationId xmlns:a16="http://schemas.microsoft.com/office/drawing/2014/main" id="{03345626-6628-46D2-BD65-410A1EC62482}"/>
                </a:ext>
              </a:extLst>
            </p:cNvPr>
            <p:cNvCxnSpPr>
              <a:cxnSpLocks/>
              <a:stCxn id="38" idx="5"/>
            </p:cNvCxnSpPr>
            <p:nvPr/>
          </p:nvCxnSpPr>
          <p:spPr>
            <a:xfrm>
              <a:off x="1934524" y="1867748"/>
              <a:ext cx="434972" cy="40486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51" name="Shape 294">
              <a:extLst>
                <a:ext uri="{FF2B5EF4-FFF2-40B4-BE49-F238E27FC236}">
                  <a16:creationId xmlns:a16="http://schemas.microsoft.com/office/drawing/2014/main" id="{86096A43-A3F4-4945-8381-032DD7B46FF3}"/>
                </a:ext>
              </a:extLst>
            </p:cNvPr>
            <p:cNvCxnSpPr>
              <a:cxnSpLocks/>
            </p:cNvCxnSpPr>
            <p:nvPr/>
          </p:nvCxnSpPr>
          <p:spPr>
            <a:xfrm>
              <a:off x="1801655" y="2599735"/>
              <a:ext cx="448500" cy="3729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52" name="Shape 295">
              <a:extLst>
                <a:ext uri="{FF2B5EF4-FFF2-40B4-BE49-F238E27FC236}">
                  <a16:creationId xmlns:a16="http://schemas.microsoft.com/office/drawing/2014/main" id="{2252F985-D136-46BB-94EB-BD1736269E46}"/>
                </a:ext>
              </a:extLst>
            </p:cNvPr>
            <p:cNvCxnSpPr>
              <a:cxnSpLocks/>
              <a:stCxn id="46" idx="4"/>
            </p:cNvCxnSpPr>
            <p:nvPr/>
          </p:nvCxnSpPr>
          <p:spPr>
            <a:xfrm flipH="1">
              <a:off x="1588262" y="2589209"/>
              <a:ext cx="213392" cy="393952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BD807422-9B5C-480B-A1B9-0B20AD88A413}"/>
              </a:ext>
            </a:extLst>
          </p:cNvPr>
          <p:cNvGrpSpPr/>
          <p:nvPr/>
        </p:nvGrpSpPr>
        <p:grpSpPr>
          <a:xfrm>
            <a:off x="4053162" y="2297047"/>
            <a:ext cx="2820599" cy="2568461"/>
            <a:chOff x="4233706" y="2297047"/>
            <a:chExt cx="2820599" cy="2568461"/>
          </a:xfrm>
        </p:grpSpPr>
        <p:sp>
          <p:nvSpPr>
            <p:cNvPr id="27" name="Shape 296">
              <a:extLst>
                <a:ext uri="{FF2B5EF4-FFF2-40B4-BE49-F238E27FC236}">
                  <a16:creationId xmlns:a16="http://schemas.microsoft.com/office/drawing/2014/main" id="{BE900FCE-BE57-4DD5-89C9-091D06FFCD18}"/>
                </a:ext>
              </a:extLst>
            </p:cNvPr>
            <p:cNvSpPr txBox="1"/>
            <p:nvPr/>
          </p:nvSpPr>
          <p:spPr>
            <a:xfrm>
              <a:off x="5602359" y="2297047"/>
              <a:ext cx="685187" cy="36694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zh-CN" sz="1400" dirty="0">
                  <a:solidFill>
                    <a:srgbClr val="00B050"/>
                  </a:solidFill>
                </a:rPr>
                <a:t>1110</a:t>
              </a:r>
            </a:p>
          </p:txBody>
        </p:sp>
        <p:sp>
          <p:nvSpPr>
            <p:cNvPr id="28" name="Shape 297">
              <a:extLst>
                <a:ext uri="{FF2B5EF4-FFF2-40B4-BE49-F238E27FC236}">
                  <a16:creationId xmlns:a16="http://schemas.microsoft.com/office/drawing/2014/main" id="{772C3CC4-1F68-4E01-B83B-2135D040F688}"/>
                </a:ext>
              </a:extLst>
            </p:cNvPr>
            <p:cNvSpPr txBox="1"/>
            <p:nvPr/>
          </p:nvSpPr>
          <p:spPr>
            <a:xfrm>
              <a:off x="4826716" y="3016584"/>
              <a:ext cx="685187" cy="36694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CN" sz="1400" dirty="0">
                  <a:solidFill>
                    <a:srgbClr val="00B050"/>
                  </a:solidFill>
                </a:rPr>
                <a:t>10</a:t>
              </a:r>
            </a:p>
          </p:txBody>
        </p:sp>
        <p:sp>
          <p:nvSpPr>
            <p:cNvPr id="29" name="Shape 298">
              <a:extLst>
                <a:ext uri="{FF2B5EF4-FFF2-40B4-BE49-F238E27FC236}">
                  <a16:creationId xmlns:a16="http://schemas.microsoft.com/office/drawing/2014/main" id="{D2BB9352-987F-4F99-A62B-2ADC9122963A}"/>
                </a:ext>
              </a:extLst>
            </p:cNvPr>
            <p:cNvSpPr txBox="1"/>
            <p:nvPr/>
          </p:nvSpPr>
          <p:spPr>
            <a:xfrm>
              <a:off x="5576942" y="3020679"/>
              <a:ext cx="685187" cy="36694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CN" sz="1400" dirty="0">
                  <a:solidFill>
                    <a:srgbClr val="00B050"/>
                  </a:solidFill>
                </a:rPr>
                <a:t>110</a:t>
              </a:r>
            </a:p>
          </p:txBody>
        </p:sp>
        <p:sp>
          <p:nvSpPr>
            <p:cNvPr id="30" name="Shape 299">
              <a:extLst>
                <a:ext uri="{FF2B5EF4-FFF2-40B4-BE49-F238E27FC236}">
                  <a16:creationId xmlns:a16="http://schemas.microsoft.com/office/drawing/2014/main" id="{3AF1CC31-EAEF-4E84-89AB-9A398637A139}"/>
                </a:ext>
              </a:extLst>
            </p:cNvPr>
            <p:cNvSpPr txBox="1"/>
            <p:nvPr/>
          </p:nvSpPr>
          <p:spPr>
            <a:xfrm>
              <a:off x="6369118" y="3013733"/>
              <a:ext cx="685187" cy="36694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CN" sz="1400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31" name="Shape 300">
              <a:extLst>
                <a:ext uri="{FF2B5EF4-FFF2-40B4-BE49-F238E27FC236}">
                  <a16:creationId xmlns:a16="http://schemas.microsoft.com/office/drawing/2014/main" id="{4B33A0F3-625A-44DF-85BA-41D8F88FD5B5}"/>
                </a:ext>
              </a:extLst>
            </p:cNvPr>
            <p:cNvSpPr txBox="1"/>
            <p:nvPr/>
          </p:nvSpPr>
          <p:spPr>
            <a:xfrm>
              <a:off x="4594891" y="3857170"/>
              <a:ext cx="685187" cy="36694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CN" sz="1400" dirty="0">
                  <a:solidFill>
                    <a:srgbClr val="00B050"/>
                  </a:solidFill>
                </a:rPr>
                <a:t>10</a:t>
              </a:r>
            </a:p>
          </p:txBody>
        </p:sp>
        <p:sp>
          <p:nvSpPr>
            <p:cNvPr id="32" name="Shape 301">
              <a:extLst>
                <a:ext uri="{FF2B5EF4-FFF2-40B4-BE49-F238E27FC236}">
                  <a16:creationId xmlns:a16="http://schemas.microsoft.com/office/drawing/2014/main" id="{C45F41A8-FB94-426E-BC0A-778759137C78}"/>
                </a:ext>
              </a:extLst>
            </p:cNvPr>
            <p:cNvSpPr txBox="1"/>
            <p:nvPr/>
          </p:nvSpPr>
          <p:spPr>
            <a:xfrm>
              <a:off x="5341468" y="3845474"/>
              <a:ext cx="685187" cy="36694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CN" sz="1400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33" name="Shape 302">
              <a:extLst>
                <a:ext uri="{FF2B5EF4-FFF2-40B4-BE49-F238E27FC236}">
                  <a16:creationId xmlns:a16="http://schemas.microsoft.com/office/drawing/2014/main" id="{8C35C1BC-825A-49A4-87E8-9E4C8CF3E94B}"/>
                </a:ext>
              </a:extLst>
            </p:cNvPr>
            <p:cNvSpPr txBox="1"/>
            <p:nvPr/>
          </p:nvSpPr>
          <p:spPr>
            <a:xfrm>
              <a:off x="6070575" y="3858706"/>
              <a:ext cx="685187" cy="36694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CN" sz="1400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34" name="Shape 303">
              <a:extLst>
                <a:ext uri="{FF2B5EF4-FFF2-40B4-BE49-F238E27FC236}">
                  <a16:creationId xmlns:a16="http://schemas.microsoft.com/office/drawing/2014/main" id="{7465FC93-9109-4C6F-B1E7-4D57057A312F}"/>
                </a:ext>
              </a:extLst>
            </p:cNvPr>
            <p:cNvSpPr txBox="1"/>
            <p:nvPr/>
          </p:nvSpPr>
          <p:spPr>
            <a:xfrm>
              <a:off x="4233706" y="4498567"/>
              <a:ext cx="685187" cy="36694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CN" sz="1400" dirty="0">
                  <a:solidFill>
                    <a:srgbClr val="00B050"/>
                  </a:solidFill>
                </a:rPr>
                <a:t>0</a:t>
              </a:r>
            </a:p>
          </p:txBody>
        </p:sp>
      </p:grpSp>
      <p:sp>
        <p:nvSpPr>
          <p:cNvPr id="35" name="Shape 305">
            <a:extLst>
              <a:ext uri="{FF2B5EF4-FFF2-40B4-BE49-F238E27FC236}">
                <a16:creationId xmlns:a16="http://schemas.microsoft.com/office/drawing/2014/main" id="{AF3CB2FD-83E0-4F95-8946-ECC6ED6D3454}"/>
              </a:ext>
            </a:extLst>
          </p:cNvPr>
          <p:cNvSpPr/>
          <p:nvPr/>
        </p:nvSpPr>
        <p:spPr>
          <a:xfrm>
            <a:off x="5061745" y="1675594"/>
            <a:ext cx="405219" cy="39107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6" name="Shape 306">
            <a:extLst>
              <a:ext uri="{FF2B5EF4-FFF2-40B4-BE49-F238E27FC236}">
                <a16:creationId xmlns:a16="http://schemas.microsoft.com/office/drawing/2014/main" id="{DD95273B-C9E3-43B3-9961-1AFF677AC126}"/>
              </a:ext>
            </a:extLst>
          </p:cNvPr>
          <p:cNvSpPr txBox="1"/>
          <p:nvPr/>
        </p:nvSpPr>
        <p:spPr>
          <a:xfrm>
            <a:off x="5456762" y="1640175"/>
            <a:ext cx="685187" cy="3669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1400" dirty="0">
                <a:solidFill>
                  <a:srgbClr val="00B050"/>
                </a:solidFill>
              </a:rPr>
              <a:t>10</a:t>
            </a:r>
          </a:p>
        </p:txBody>
      </p:sp>
      <p:cxnSp>
        <p:nvCxnSpPr>
          <p:cNvPr id="37" name="Shape 307">
            <a:extLst>
              <a:ext uri="{FF2B5EF4-FFF2-40B4-BE49-F238E27FC236}">
                <a16:creationId xmlns:a16="http://schemas.microsoft.com/office/drawing/2014/main" id="{07114E3A-1B04-4B86-BA49-19ECC8A48463}"/>
              </a:ext>
            </a:extLst>
          </p:cNvPr>
          <p:cNvCxnSpPr>
            <a:stCxn id="35" idx="4"/>
            <a:endCxn id="38" idx="0"/>
          </p:cNvCxnSpPr>
          <p:nvPr/>
        </p:nvCxnSpPr>
        <p:spPr>
          <a:xfrm>
            <a:off x="5264355" y="2066671"/>
            <a:ext cx="80" cy="245157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59F55046-6017-40E8-B64D-DFBFD82B6A70}"/>
              </a:ext>
            </a:extLst>
          </p:cNvPr>
          <p:cNvSpPr txBox="1"/>
          <p:nvPr/>
        </p:nvSpPr>
        <p:spPr>
          <a:xfrm>
            <a:off x="472701" y="5728254"/>
            <a:ext cx="2814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2400" dirty="0">
                <a:latin typeface="+mn-ea"/>
              </a:rPr>
              <a:t>存储了 </a:t>
            </a:r>
            <a:r>
              <a:rPr lang="zh-CN" altLang="zh-CN" sz="2400" i="1" dirty="0">
                <a:solidFill>
                  <a:srgbClr val="FF0000"/>
                </a:solidFill>
                <a:latin typeface="+mn-ea"/>
              </a:rPr>
              <a:t>hat</a:t>
            </a:r>
            <a:r>
              <a:rPr lang="zh-CN" altLang="zh-CN" sz="2400" i="1" dirty="0">
                <a:latin typeface="+mn-ea"/>
              </a:rPr>
              <a:t>,</a:t>
            </a:r>
            <a:r>
              <a:rPr lang="en-US" altLang="zh-CN" sz="2400" i="1" dirty="0">
                <a:latin typeface="+mn-ea"/>
              </a:rPr>
              <a:t> </a:t>
            </a:r>
            <a:r>
              <a:rPr lang="zh-CN" altLang="zh-CN" sz="2400" i="1" dirty="0">
                <a:solidFill>
                  <a:srgbClr val="FF0000"/>
                </a:solidFill>
                <a:latin typeface="+mn-ea"/>
              </a:rPr>
              <a:t>is</a:t>
            </a:r>
            <a:r>
              <a:rPr lang="zh-CN" altLang="zh-CN" sz="2400" i="1" dirty="0">
                <a:latin typeface="+mn-ea"/>
              </a:rPr>
              <a:t>,</a:t>
            </a:r>
            <a:r>
              <a:rPr lang="en-US" altLang="zh-CN" sz="2400" i="1" dirty="0">
                <a:latin typeface="+mn-ea"/>
              </a:rPr>
              <a:t> </a:t>
            </a:r>
            <a:r>
              <a:rPr lang="zh-CN" altLang="zh-CN" sz="2400" i="1" dirty="0">
                <a:solidFill>
                  <a:srgbClr val="FF0000"/>
                </a:solidFill>
                <a:latin typeface="+mn-ea"/>
              </a:rPr>
              <a:t>it</a:t>
            </a:r>
            <a:r>
              <a:rPr lang="zh-CN" altLang="zh-CN" sz="2400" i="1" dirty="0">
                <a:latin typeface="+mn-ea"/>
              </a:rPr>
              <a:t>, </a:t>
            </a:r>
            <a:r>
              <a:rPr lang="en-US" altLang="zh-CN" sz="2400" i="1" dirty="0">
                <a:solidFill>
                  <a:srgbClr val="FF0000"/>
                </a:solidFill>
                <a:latin typeface="+mn-ea"/>
              </a:rPr>
              <a:t>z</a:t>
            </a:r>
          </a:p>
          <a:p>
            <a:pPr lvl="0"/>
            <a:r>
              <a:rPr lang="zh-CN" altLang="en-US" sz="2400" dirty="0">
                <a:latin typeface="+mn-ea"/>
              </a:rPr>
              <a:t>的 </a:t>
            </a:r>
            <a:r>
              <a:rPr lang="en-US" altLang="zh-CN" sz="2400" dirty="0">
                <a:latin typeface="+mn-ea"/>
              </a:rPr>
              <a:t>Trie </a:t>
            </a:r>
            <a:r>
              <a:rPr lang="zh-CN" altLang="en-US" sz="2400" dirty="0">
                <a:latin typeface="+mn-ea"/>
              </a:rPr>
              <a:t>树</a:t>
            </a:r>
            <a:endParaRPr lang="zh-CN" altLang="zh-CN" sz="2400" dirty="0">
              <a:latin typeface="+mn-ea"/>
            </a:endParaRPr>
          </a:p>
        </p:txBody>
      </p:sp>
      <p:sp>
        <p:nvSpPr>
          <p:cNvPr id="64" name="箭头: 右 63">
            <a:extLst>
              <a:ext uri="{FF2B5EF4-FFF2-40B4-BE49-F238E27FC236}">
                <a16:creationId xmlns:a16="http://schemas.microsoft.com/office/drawing/2014/main" id="{8AF93299-FF87-4322-96CC-CBB50353FA23}"/>
              </a:ext>
            </a:extLst>
          </p:cNvPr>
          <p:cNvSpPr/>
          <p:nvPr/>
        </p:nvSpPr>
        <p:spPr>
          <a:xfrm>
            <a:off x="3279032" y="3168366"/>
            <a:ext cx="571196" cy="494454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箭头: 上 64">
            <a:extLst>
              <a:ext uri="{FF2B5EF4-FFF2-40B4-BE49-F238E27FC236}">
                <a16:creationId xmlns:a16="http://schemas.microsoft.com/office/drawing/2014/main" id="{5858DD4F-14AF-46D2-8A9B-28A9705B2C2F}"/>
              </a:ext>
            </a:extLst>
          </p:cNvPr>
          <p:cNvSpPr/>
          <p:nvPr/>
        </p:nvSpPr>
        <p:spPr>
          <a:xfrm>
            <a:off x="1295961" y="4524721"/>
            <a:ext cx="1079733" cy="1078164"/>
          </a:xfrm>
          <a:prstGeom prst="upArrow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Shape 262">
            <a:extLst>
              <a:ext uri="{FF2B5EF4-FFF2-40B4-BE49-F238E27FC236}">
                <a16:creationId xmlns:a16="http://schemas.microsoft.com/office/drawing/2014/main" id="{E42729D7-4986-44F0-BE4D-8FE7BF30E337}"/>
              </a:ext>
            </a:extLst>
          </p:cNvPr>
          <p:cNvSpPr txBox="1"/>
          <p:nvPr/>
        </p:nvSpPr>
        <p:spPr>
          <a:xfrm>
            <a:off x="6729525" y="2792756"/>
            <a:ext cx="4813892" cy="19656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zh-CN" sz="2000"/>
              <a:t>对于第</a:t>
            </a:r>
            <a:r>
              <a:rPr lang="en-US" altLang="zh-CN" sz="2000"/>
              <a:t> </a:t>
            </a:r>
            <a:r>
              <a:rPr lang="zh-CN" sz="2000" b="1">
                <a:solidFill>
                  <a:srgbClr val="0000FF"/>
                </a:solidFill>
              </a:rPr>
              <a:t>i</a:t>
            </a:r>
            <a:r>
              <a:rPr lang="en-US" altLang="zh-CN" sz="2000"/>
              <a:t> </a:t>
            </a:r>
            <a:r>
              <a:rPr lang="zh-CN" sz="2000"/>
              <a:t>个</a:t>
            </a:r>
            <a:r>
              <a:rPr lang="zh-CN" altLang="en-US" sz="2000"/>
              <a:t>结</a:t>
            </a:r>
            <a:r>
              <a:rPr lang="zh-CN" sz="2000"/>
              <a:t>点</a:t>
            </a:r>
            <a:r>
              <a:rPr lang="zh-CN" altLang="en-US" sz="2000"/>
              <a:t>（ 编号为 </a:t>
            </a:r>
            <a:r>
              <a:rPr lang="en-US" altLang="zh-CN" sz="2000" b="1">
                <a:solidFill>
                  <a:srgbClr val="0000FF"/>
                </a:solidFill>
              </a:rPr>
              <a:t>i</a:t>
            </a:r>
            <a:r>
              <a:rPr lang="en-US" altLang="zh-CN" sz="2000"/>
              <a:t> </a:t>
            </a:r>
            <a:r>
              <a:rPr lang="zh-CN" altLang="en-US" sz="2000"/>
              <a:t>）</a:t>
            </a:r>
            <a:r>
              <a:rPr lang="zh-CN" sz="2000"/>
              <a:t>，</a:t>
            </a:r>
            <a:endParaRPr lang="en-US" altLang="zh-CN" sz="2000"/>
          </a:p>
          <a:p>
            <a:pPr lvl="0" rtl="0">
              <a:spcBef>
                <a:spcPts val="0"/>
              </a:spcBef>
              <a:spcAft>
                <a:spcPts val="900"/>
              </a:spcAft>
              <a:buNone/>
            </a:pPr>
            <a:r>
              <a:rPr lang="zh-CN" sz="2000"/>
              <a:t>其孩子</a:t>
            </a:r>
            <a:r>
              <a:rPr lang="zh-CN" altLang="en-US" sz="2000"/>
              <a:t>结点的编号</a:t>
            </a:r>
            <a:r>
              <a:rPr lang="zh-CN" sz="2000"/>
              <a:t>：</a:t>
            </a:r>
            <a:endParaRPr sz="2000" dirty="0"/>
          </a:p>
          <a:p>
            <a:pPr marL="180975" lvl="0"/>
            <a:r>
              <a:rPr lang="zh-CN" sz="2000" dirty="0"/>
              <a:t>  </a:t>
            </a:r>
            <a:r>
              <a:rPr lang="zh-CN" sz="2000"/>
              <a:t>child[</a:t>
            </a:r>
            <a:r>
              <a:rPr lang="en-US" altLang="zh-CN" sz="2000" b="1">
                <a:solidFill>
                  <a:srgbClr val="0000FF"/>
                </a:solidFill>
              </a:rPr>
              <a:t>i</a:t>
            </a:r>
            <a:r>
              <a:rPr lang="en-US" altLang="zh-CN" sz="2000"/>
              <a:t>, </a:t>
            </a:r>
            <a:r>
              <a:rPr lang="zh-CN" sz="2000"/>
              <a:t>0] = Select</a:t>
            </a:r>
            <a:r>
              <a:rPr lang="zh-CN" sz="1100" b="1" dirty="0">
                <a:solidFill>
                  <a:srgbClr val="FF0000"/>
                </a:solidFill>
              </a:rPr>
              <a:t>0</a:t>
            </a:r>
            <a:r>
              <a:rPr lang="zh-CN" sz="2000"/>
              <a:t>(</a:t>
            </a:r>
            <a:r>
              <a:rPr lang="zh-CN" sz="2000" b="1">
                <a:solidFill>
                  <a:srgbClr val="0000FF"/>
                </a:solidFill>
              </a:rPr>
              <a:t>i</a:t>
            </a:r>
            <a:r>
              <a:rPr lang="zh-CN" sz="2000"/>
              <a:t>) </a:t>
            </a:r>
            <a:r>
              <a:rPr lang="en-US" altLang="zh-CN" sz="2000"/>
              <a:t>-</a:t>
            </a:r>
            <a:r>
              <a:rPr lang="zh-CN" sz="2000"/>
              <a:t> </a:t>
            </a:r>
            <a:r>
              <a:rPr lang="zh-CN" sz="2000" b="1">
                <a:solidFill>
                  <a:srgbClr val="0000FF"/>
                </a:solidFill>
              </a:rPr>
              <a:t>i</a:t>
            </a:r>
            <a:r>
              <a:rPr lang="en-US" altLang="zh-CN" sz="2000" b="1">
                <a:solidFill>
                  <a:srgbClr val="0000FF"/>
                </a:solidFill>
              </a:rPr>
              <a:t> </a:t>
            </a:r>
            <a:r>
              <a:rPr lang="zh-CN" altLang="zh-CN" sz="2000"/>
              <a:t>+ </a:t>
            </a:r>
            <a:r>
              <a:rPr lang="en-US" altLang="zh-CN" sz="2000"/>
              <a:t>0</a:t>
            </a:r>
            <a:endParaRPr lang="zh-CN" sz="2000" b="1" dirty="0">
              <a:solidFill>
                <a:srgbClr val="0000FF"/>
              </a:solidFill>
            </a:endParaRPr>
          </a:p>
          <a:p>
            <a:pPr marL="180975" lvl="0" rtl="0">
              <a:spcBef>
                <a:spcPts val="0"/>
              </a:spcBef>
              <a:buNone/>
            </a:pPr>
            <a:r>
              <a:rPr lang="zh-CN" sz="2000"/>
              <a:t>  child[</a:t>
            </a:r>
            <a:r>
              <a:rPr lang="en-US" altLang="zh-CN" sz="2000" b="1">
                <a:solidFill>
                  <a:srgbClr val="0000FF"/>
                </a:solidFill>
              </a:rPr>
              <a:t>i</a:t>
            </a:r>
            <a:r>
              <a:rPr lang="en-US" altLang="zh-CN" sz="2000"/>
              <a:t>, </a:t>
            </a:r>
            <a:r>
              <a:rPr lang="zh-CN" sz="2000"/>
              <a:t>1] = Select</a:t>
            </a:r>
            <a:r>
              <a:rPr lang="zh-CN" sz="1100" b="1">
                <a:solidFill>
                  <a:srgbClr val="FF0000"/>
                </a:solidFill>
              </a:rPr>
              <a:t>0</a:t>
            </a:r>
            <a:r>
              <a:rPr lang="zh-CN" sz="2000"/>
              <a:t>(</a:t>
            </a:r>
            <a:r>
              <a:rPr lang="zh-CN" sz="2000" b="1">
                <a:solidFill>
                  <a:srgbClr val="0000FF"/>
                </a:solidFill>
              </a:rPr>
              <a:t>i</a:t>
            </a:r>
            <a:r>
              <a:rPr lang="zh-CN" sz="2000"/>
              <a:t>) - </a:t>
            </a:r>
            <a:r>
              <a:rPr lang="zh-CN" sz="2000" b="1">
                <a:solidFill>
                  <a:srgbClr val="0000FF"/>
                </a:solidFill>
              </a:rPr>
              <a:t>i</a:t>
            </a:r>
            <a:r>
              <a:rPr lang="zh-CN" sz="2000"/>
              <a:t> + 1</a:t>
            </a:r>
          </a:p>
          <a:p>
            <a:pPr marL="180975" lvl="0" rtl="0">
              <a:spcBef>
                <a:spcPts val="0"/>
              </a:spcBef>
              <a:buNone/>
            </a:pPr>
            <a:r>
              <a:rPr lang="zh-CN" sz="2000"/>
              <a:t>  child[</a:t>
            </a:r>
            <a:r>
              <a:rPr lang="en-US" altLang="zh-CN" sz="2000" b="1">
                <a:solidFill>
                  <a:srgbClr val="0000FF"/>
                </a:solidFill>
              </a:rPr>
              <a:t>i</a:t>
            </a:r>
            <a:r>
              <a:rPr lang="en-US" altLang="zh-CN" sz="2000"/>
              <a:t>, </a:t>
            </a:r>
            <a:r>
              <a:rPr lang="zh-CN" sz="2000"/>
              <a:t>2</a:t>
            </a:r>
            <a:r>
              <a:rPr lang="zh-CN" sz="2000" dirty="0"/>
              <a:t>] </a:t>
            </a:r>
            <a:r>
              <a:rPr lang="zh-CN" sz="2000"/>
              <a:t>= Select</a:t>
            </a:r>
            <a:r>
              <a:rPr lang="zh-CN" sz="1100" b="1" dirty="0">
                <a:solidFill>
                  <a:srgbClr val="FF0000"/>
                </a:solidFill>
              </a:rPr>
              <a:t>0</a:t>
            </a:r>
            <a:r>
              <a:rPr lang="zh-CN" sz="2000"/>
              <a:t>(</a:t>
            </a:r>
            <a:r>
              <a:rPr lang="zh-CN" sz="2000" b="1">
                <a:solidFill>
                  <a:srgbClr val="0000FF"/>
                </a:solidFill>
              </a:rPr>
              <a:t>i</a:t>
            </a:r>
            <a:r>
              <a:rPr lang="zh-CN" sz="2000"/>
              <a:t>) </a:t>
            </a:r>
            <a:r>
              <a:rPr lang="zh-CN" sz="2000" dirty="0"/>
              <a:t>- </a:t>
            </a:r>
            <a:r>
              <a:rPr lang="zh-CN" sz="2000" b="1" dirty="0">
                <a:solidFill>
                  <a:srgbClr val="0000FF"/>
                </a:solidFill>
              </a:rPr>
              <a:t>i</a:t>
            </a:r>
            <a:r>
              <a:rPr lang="zh-CN" sz="2000" dirty="0"/>
              <a:t> </a:t>
            </a:r>
            <a:r>
              <a:rPr lang="zh-CN" sz="2000"/>
              <a:t>+ 2</a:t>
            </a:r>
            <a:endParaRPr lang="zh-CN" sz="2000" dirty="0"/>
          </a:p>
          <a:p>
            <a:pPr marL="180975" lvl="0" rtl="0">
              <a:spcBef>
                <a:spcPts val="0"/>
              </a:spcBef>
              <a:buNone/>
            </a:pPr>
            <a:r>
              <a:rPr lang="zh-CN" sz="2000"/>
              <a:t>  …</a:t>
            </a:r>
            <a:endParaRPr lang="zh-CN" sz="2000" dirty="0"/>
          </a:p>
        </p:txBody>
      </p:sp>
      <p:sp>
        <p:nvSpPr>
          <p:cNvPr id="68" name="对话气泡: 圆角矩形 67">
            <a:extLst>
              <a:ext uri="{FF2B5EF4-FFF2-40B4-BE49-F238E27FC236}">
                <a16:creationId xmlns:a16="http://schemas.microsoft.com/office/drawing/2014/main" id="{4D90BFA5-57FA-4C3C-900D-DA6B34368861}"/>
              </a:ext>
            </a:extLst>
          </p:cNvPr>
          <p:cNvSpPr/>
          <p:nvPr/>
        </p:nvSpPr>
        <p:spPr>
          <a:xfrm>
            <a:off x="1180573" y="1421106"/>
            <a:ext cx="3604195" cy="580626"/>
          </a:xfrm>
          <a:prstGeom prst="wedgeRoundRectCallout">
            <a:avLst>
              <a:gd name="adj1" fmla="val 57976"/>
              <a:gd name="adj2" fmla="val 28395"/>
              <a:gd name="adj3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01600" h="254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为方便计算，添加 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</a:rPr>
              <a:t>Super</a:t>
            </a:r>
            <a:r>
              <a:rPr lang="en-US" altLang="zh-CN" sz="2000" dirty="0"/>
              <a:t> </a:t>
            </a:r>
            <a:r>
              <a:rPr lang="zh-CN" altLang="en-US" sz="2000" dirty="0"/>
              <a:t>结点</a:t>
            </a:r>
          </a:p>
        </p:txBody>
      </p:sp>
      <p:sp>
        <p:nvSpPr>
          <p:cNvPr id="71" name="Shape 262">
            <a:extLst>
              <a:ext uri="{FF2B5EF4-FFF2-40B4-BE49-F238E27FC236}">
                <a16:creationId xmlns:a16="http://schemas.microsoft.com/office/drawing/2014/main" id="{78EB25C7-231F-404F-9870-97BA6E0AEF3A}"/>
              </a:ext>
            </a:extLst>
          </p:cNvPr>
          <p:cNvSpPr txBox="1"/>
          <p:nvPr/>
        </p:nvSpPr>
        <p:spPr>
          <a:xfrm>
            <a:off x="6729525" y="1502648"/>
            <a:ext cx="4813892" cy="4636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2400"/>
              </a:spcAft>
              <a:buNone/>
            </a:pPr>
            <a:r>
              <a:rPr lang="zh-CN" altLang="en-US" sz="2000"/>
              <a:t>按层遍历，对结点编号；</a:t>
            </a:r>
            <a:endParaRPr lang="zh-CN" sz="2000" dirty="0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3F8E734A-13EC-4845-A416-45748777323B}"/>
              </a:ext>
            </a:extLst>
          </p:cNvPr>
          <p:cNvCxnSpPr/>
          <p:nvPr/>
        </p:nvCxnSpPr>
        <p:spPr>
          <a:xfrm>
            <a:off x="6787765" y="1984635"/>
            <a:ext cx="4705957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1CFEA19D-D1D6-436A-AB32-0C12184E05C1}"/>
              </a:ext>
            </a:extLst>
          </p:cNvPr>
          <p:cNvCxnSpPr/>
          <p:nvPr/>
        </p:nvCxnSpPr>
        <p:spPr>
          <a:xfrm>
            <a:off x="6787765" y="2774454"/>
            <a:ext cx="4705957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9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 animBg="1"/>
      <p:bldP spid="36" grpId="0"/>
      <p:bldP spid="63" grpId="0"/>
      <p:bldP spid="64" grpId="0" animBg="1"/>
      <p:bldP spid="65" grpId="0" animBg="1"/>
      <p:bldP spid="66" grpId="0"/>
      <p:bldP spid="68" grpId="0" animBg="1"/>
      <p:bldP spid="7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EA316-CEC3-42BB-B03C-B3D5678B8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DFUDS </a:t>
            </a:r>
            <a:r>
              <a:rPr lang="en-US" altLang="zh-CN" sz="3200"/>
              <a:t>(</a:t>
            </a:r>
            <a:r>
              <a:rPr lang="en-US" altLang="zh-CN" sz="3200" b="1"/>
              <a:t>D</a:t>
            </a:r>
            <a:r>
              <a:rPr lang="en-US" altLang="zh-CN" sz="3200"/>
              <a:t>epth</a:t>
            </a:r>
            <a:r>
              <a:rPr lang="en-US" altLang="zh-CN" sz="3200" b="1"/>
              <a:t> F</a:t>
            </a:r>
            <a:r>
              <a:rPr lang="en-US" altLang="zh-CN" sz="3200"/>
              <a:t>irst </a:t>
            </a:r>
            <a:r>
              <a:rPr lang="en-US" altLang="zh-CN" sz="3200" b="1"/>
              <a:t>U</a:t>
            </a:r>
            <a:r>
              <a:rPr lang="en-US" altLang="zh-CN" sz="3200"/>
              <a:t>ninary </a:t>
            </a:r>
            <a:r>
              <a:rPr lang="en-US" altLang="zh-CN" sz="3200" b="1"/>
              <a:t>D</a:t>
            </a:r>
            <a:r>
              <a:rPr lang="en-US" altLang="zh-CN" sz="3200"/>
              <a:t>egree </a:t>
            </a:r>
            <a:r>
              <a:rPr lang="en-US" altLang="zh-CN" sz="3200" b="1"/>
              <a:t>S</a:t>
            </a:r>
            <a:r>
              <a:rPr lang="en-US" altLang="zh-CN" sz="3200"/>
              <a:t>equence)</a:t>
            </a:r>
            <a:endParaRPr lang="zh-CN" altLang="en-US"/>
          </a:p>
        </p:txBody>
      </p:sp>
      <p:sp>
        <p:nvSpPr>
          <p:cNvPr id="42" name="Shape 360">
            <a:extLst>
              <a:ext uri="{FF2B5EF4-FFF2-40B4-BE49-F238E27FC236}">
                <a16:creationId xmlns:a16="http://schemas.microsoft.com/office/drawing/2014/main" id="{7E758C70-D8B6-4556-8954-E50A6715A685}"/>
              </a:ext>
            </a:extLst>
          </p:cNvPr>
          <p:cNvSpPr txBox="1"/>
          <p:nvPr/>
        </p:nvSpPr>
        <p:spPr>
          <a:xfrm>
            <a:off x="420281" y="2171870"/>
            <a:ext cx="3028281" cy="103316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-190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7142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Each node uses two bits</a:t>
            </a:r>
          </a:p>
          <a:p>
            <a:pPr marL="0" lvl="0" indent="-190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7142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Pre-Order</a:t>
            </a:r>
          </a:p>
          <a:p>
            <a:pPr marL="0" lvl="0" indent="-190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7142"/>
              <a:buFont typeface="Arial"/>
              <a:buNone/>
            </a:pPr>
            <a:r>
              <a:rPr lang="en-US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DFUDS</a:t>
            </a: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 </a:t>
            </a:r>
          </a:p>
        </p:txBody>
      </p:sp>
      <p:sp>
        <p:nvSpPr>
          <p:cNvPr id="43" name="Shape 361">
            <a:extLst>
              <a:ext uri="{FF2B5EF4-FFF2-40B4-BE49-F238E27FC236}">
                <a16:creationId xmlns:a16="http://schemas.microsoft.com/office/drawing/2014/main" id="{A4D80710-CF19-4211-BB1E-85C9CFEB2FED}"/>
              </a:ext>
            </a:extLst>
          </p:cNvPr>
          <p:cNvSpPr txBox="1"/>
          <p:nvPr/>
        </p:nvSpPr>
        <p:spPr>
          <a:xfrm>
            <a:off x="2281884" y="4689367"/>
            <a:ext cx="2436546" cy="648059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FFFFF"/>
                </a:highlight>
              </a:rPr>
              <a:t>10 11 10 00 01 00</a:t>
            </a:r>
          </a:p>
        </p:txBody>
      </p:sp>
      <p:cxnSp>
        <p:nvCxnSpPr>
          <p:cNvPr id="44" name="Shape 362">
            <a:extLst>
              <a:ext uri="{FF2B5EF4-FFF2-40B4-BE49-F238E27FC236}">
                <a16:creationId xmlns:a16="http://schemas.microsoft.com/office/drawing/2014/main" id="{349C2B50-4CCC-4049-9B3D-A7F9531B4196}"/>
              </a:ext>
            </a:extLst>
          </p:cNvPr>
          <p:cNvCxnSpPr/>
          <p:nvPr/>
        </p:nvCxnSpPr>
        <p:spPr>
          <a:xfrm>
            <a:off x="6371908" y="2067339"/>
            <a:ext cx="0" cy="4044697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" name="Shape 364">
            <a:extLst>
              <a:ext uri="{FF2B5EF4-FFF2-40B4-BE49-F238E27FC236}">
                <a16:creationId xmlns:a16="http://schemas.microsoft.com/office/drawing/2014/main" id="{C21A6752-9D69-4EF6-9731-262E9AB14762}"/>
              </a:ext>
            </a:extLst>
          </p:cNvPr>
          <p:cNvGrpSpPr/>
          <p:nvPr/>
        </p:nvGrpSpPr>
        <p:grpSpPr>
          <a:xfrm>
            <a:off x="2297578" y="2315354"/>
            <a:ext cx="2413239" cy="2599529"/>
            <a:chOff x="1121500" y="1706225"/>
            <a:chExt cx="2511628" cy="2573132"/>
          </a:xfrm>
        </p:grpSpPr>
        <p:sp>
          <p:nvSpPr>
            <p:cNvPr id="64" name="Shape 365">
              <a:extLst>
                <a:ext uri="{FF2B5EF4-FFF2-40B4-BE49-F238E27FC236}">
                  <a16:creationId xmlns:a16="http://schemas.microsoft.com/office/drawing/2014/main" id="{DD6DE8D1-96D3-49BE-A685-3E1CB8B69104}"/>
                </a:ext>
              </a:extLst>
            </p:cNvPr>
            <p:cNvSpPr/>
            <p:nvPr/>
          </p:nvSpPr>
          <p:spPr>
            <a:xfrm>
              <a:off x="2728351" y="1706225"/>
              <a:ext cx="411300" cy="411300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8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Shape 366">
              <a:extLst>
                <a:ext uri="{FF2B5EF4-FFF2-40B4-BE49-F238E27FC236}">
                  <a16:creationId xmlns:a16="http://schemas.microsoft.com/office/drawing/2014/main" id="{55FDC036-C2D4-4376-AA3B-602460EBC0FE}"/>
                </a:ext>
              </a:extLst>
            </p:cNvPr>
            <p:cNvSpPr/>
            <p:nvPr/>
          </p:nvSpPr>
          <p:spPr>
            <a:xfrm>
              <a:off x="2074058" y="2436334"/>
              <a:ext cx="411300" cy="411300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8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Shape 367">
              <a:extLst>
                <a:ext uri="{FF2B5EF4-FFF2-40B4-BE49-F238E27FC236}">
                  <a16:creationId xmlns:a16="http://schemas.microsoft.com/office/drawing/2014/main" id="{8ED10F18-B548-441C-B8DC-E0F43F578DFE}"/>
                </a:ext>
              </a:extLst>
            </p:cNvPr>
            <p:cNvSpPr/>
            <p:nvPr/>
          </p:nvSpPr>
          <p:spPr>
            <a:xfrm>
              <a:off x="1121500" y="3868057"/>
              <a:ext cx="411300" cy="411300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8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Shape 368">
              <a:extLst>
                <a:ext uri="{FF2B5EF4-FFF2-40B4-BE49-F238E27FC236}">
                  <a16:creationId xmlns:a16="http://schemas.microsoft.com/office/drawing/2014/main" id="{F432A4BC-483C-4955-9FA0-BBE0AF19E0BB}"/>
                </a:ext>
              </a:extLst>
            </p:cNvPr>
            <p:cNvSpPr/>
            <p:nvPr/>
          </p:nvSpPr>
          <p:spPr>
            <a:xfrm>
              <a:off x="2628932" y="3256105"/>
              <a:ext cx="411300" cy="411300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8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Shape 369">
              <a:extLst>
                <a:ext uri="{FF2B5EF4-FFF2-40B4-BE49-F238E27FC236}">
                  <a16:creationId xmlns:a16="http://schemas.microsoft.com/office/drawing/2014/main" id="{B453B71A-D467-4B1F-BA94-AFE43C577AA8}"/>
                </a:ext>
              </a:extLst>
            </p:cNvPr>
            <p:cNvSpPr/>
            <p:nvPr/>
          </p:nvSpPr>
          <p:spPr>
            <a:xfrm>
              <a:off x="1662621" y="3256105"/>
              <a:ext cx="411300" cy="411300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8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Shape 370">
              <a:extLst>
                <a:ext uri="{FF2B5EF4-FFF2-40B4-BE49-F238E27FC236}">
                  <a16:creationId xmlns:a16="http://schemas.microsoft.com/office/drawing/2014/main" id="{C443B629-5F31-4F38-A173-CF7C4281188F}"/>
                </a:ext>
              </a:extLst>
            </p:cNvPr>
            <p:cNvSpPr/>
            <p:nvPr/>
          </p:nvSpPr>
          <p:spPr>
            <a:xfrm>
              <a:off x="3221828" y="3868057"/>
              <a:ext cx="411300" cy="411300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8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" name="Shape 371">
              <a:extLst>
                <a:ext uri="{FF2B5EF4-FFF2-40B4-BE49-F238E27FC236}">
                  <a16:creationId xmlns:a16="http://schemas.microsoft.com/office/drawing/2014/main" id="{A051B5FB-1A3C-4856-823F-56E75304EACB}"/>
                </a:ext>
              </a:extLst>
            </p:cNvPr>
            <p:cNvCxnSpPr>
              <a:cxnSpLocks/>
              <a:stCxn id="64" idx="3"/>
              <a:endCxn id="65" idx="7"/>
            </p:cNvCxnSpPr>
            <p:nvPr/>
          </p:nvCxnSpPr>
          <p:spPr>
            <a:xfrm flipH="1">
              <a:off x="2425125" y="2057292"/>
              <a:ext cx="363460" cy="439276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Shape 372">
              <a:extLst>
                <a:ext uri="{FF2B5EF4-FFF2-40B4-BE49-F238E27FC236}">
                  <a16:creationId xmlns:a16="http://schemas.microsoft.com/office/drawing/2014/main" id="{D2F8A5C8-D45E-44B5-9A77-831596412CCA}"/>
                </a:ext>
              </a:extLst>
            </p:cNvPr>
            <p:cNvCxnSpPr>
              <a:cxnSpLocks/>
              <a:stCxn id="65" idx="4"/>
              <a:endCxn id="68" idx="0"/>
            </p:cNvCxnSpPr>
            <p:nvPr/>
          </p:nvCxnSpPr>
          <p:spPr>
            <a:xfrm flipH="1">
              <a:off x="1868271" y="2847634"/>
              <a:ext cx="411437" cy="408472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Shape 373">
              <a:extLst>
                <a:ext uri="{FF2B5EF4-FFF2-40B4-BE49-F238E27FC236}">
                  <a16:creationId xmlns:a16="http://schemas.microsoft.com/office/drawing/2014/main" id="{9B2229B7-4C90-4200-A9C3-FDB5EB4BD6BA}"/>
                </a:ext>
              </a:extLst>
            </p:cNvPr>
            <p:cNvCxnSpPr>
              <a:cxnSpLocks/>
              <a:stCxn id="65" idx="4"/>
              <a:endCxn id="67" idx="1"/>
            </p:cNvCxnSpPr>
            <p:nvPr/>
          </p:nvCxnSpPr>
          <p:spPr>
            <a:xfrm>
              <a:off x="2279708" y="2847634"/>
              <a:ext cx="409500" cy="4686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Shape 374">
              <a:extLst>
                <a:ext uri="{FF2B5EF4-FFF2-40B4-BE49-F238E27FC236}">
                  <a16:creationId xmlns:a16="http://schemas.microsoft.com/office/drawing/2014/main" id="{E2DA3770-817A-4FC7-96E1-41A09B1E5610}"/>
                </a:ext>
              </a:extLst>
            </p:cNvPr>
            <p:cNvCxnSpPr>
              <a:stCxn id="68" idx="3"/>
              <a:endCxn id="66" idx="7"/>
            </p:cNvCxnSpPr>
            <p:nvPr/>
          </p:nvCxnSpPr>
          <p:spPr>
            <a:xfrm flipH="1">
              <a:off x="1472355" y="3607172"/>
              <a:ext cx="250500" cy="3210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Shape 375">
              <a:extLst>
                <a:ext uri="{FF2B5EF4-FFF2-40B4-BE49-F238E27FC236}">
                  <a16:creationId xmlns:a16="http://schemas.microsoft.com/office/drawing/2014/main" id="{F2393D8A-E70F-465A-8D4F-829EEBA703C5}"/>
                </a:ext>
              </a:extLst>
            </p:cNvPr>
            <p:cNvCxnSpPr>
              <a:cxnSpLocks/>
              <a:stCxn id="67" idx="5"/>
              <a:endCxn id="69" idx="1"/>
            </p:cNvCxnSpPr>
            <p:nvPr/>
          </p:nvCxnSpPr>
          <p:spPr>
            <a:xfrm>
              <a:off x="2979999" y="3607172"/>
              <a:ext cx="302063" cy="321119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2" name="Shape 376">
            <a:extLst>
              <a:ext uri="{FF2B5EF4-FFF2-40B4-BE49-F238E27FC236}">
                <a16:creationId xmlns:a16="http://schemas.microsoft.com/office/drawing/2014/main" id="{92B367BF-8E98-4652-A08D-E6A993E7E164}"/>
              </a:ext>
            </a:extLst>
          </p:cNvPr>
          <p:cNvGrpSpPr/>
          <p:nvPr/>
        </p:nvGrpSpPr>
        <p:grpSpPr>
          <a:xfrm>
            <a:off x="8761094" y="2281161"/>
            <a:ext cx="2465330" cy="2633726"/>
            <a:chOff x="1121500" y="1672377"/>
            <a:chExt cx="2497967" cy="2606980"/>
          </a:xfrm>
        </p:grpSpPr>
        <p:sp>
          <p:nvSpPr>
            <p:cNvPr id="53" name="Shape 377">
              <a:extLst>
                <a:ext uri="{FF2B5EF4-FFF2-40B4-BE49-F238E27FC236}">
                  <a16:creationId xmlns:a16="http://schemas.microsoft.com/office/drawing/2014/main" id="{E5B7263E-3AE6-47BE-8E82-16F13DAD3DC9}"/>
                </a:ext>
              </a:extLst>
            </p:cNvPr>
            <p:cNvSpPr/>
            <p:nvPr/>
          </p:nvSpPr>
          <p:spPr>
            <a:xfrm>
              <a:off x="2750889" y="1672377"/>
              <a:ext cx="411300" cy="411300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8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378">
              <a:extLst>
                <a:ext uri="{FF2B5EF4-FFF2-40B4-BE49-F238E27FC236}">
                  <a16:creationId xmlns:a16="http://schemas.microsoft.com/office/drawing/2014/main" id="{D62211CE-65FA-4CBD-823E-C18693766C4C}"/>
                </a:ext>
              </a:extLst>
            </p:cNvPr>
            <p:cNvSpPr/>
            <p:nvPr/>
          </p:nvSpPr>
          <p:spPr>
            <a:xfrm>
              <a:off x="2074058" y="2436334"/>
              <a:ext cx="411300" cy="411300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8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379">
              <a:extLst>
                <a:ext uri="{FF2B5EF4-FFF2-40B4-BE49-F238E27FC236}">
                  <a16:creationId xmlns:a16="http://schemas.microsoft.com/office/drawing/2014/main" id="{AD78A070-094A-49AD-99AE-E6000F15B106}"/>
                </a:ext>
              </a:extLst>
            </p:cNvPr>
            <p:cNvSpPr/>
            <p:nvPr/>
          </p:nvSpPr>
          <p:spPr>
            <a:xfrm>
              <a:off x="1121500" y="3868057"/>
              <a:ext cx="411300" cy="411300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8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380">
              <a:extLst>
                <a:ext uri="{FF2B5EF4-FFF2-40B4-BE49-F238E27FC236}">
                  <a16:creationId xmlns:a16="http://schemas.microsoft.com/office/drawing/2014/main" id="{5C72F157-3A9E-4697-8D0E-E8F828D69BD2}"/>
                </a:ext>
              </a:extLst>
            </p:cNvPr>
            <p:cNvSpPr/>
            <p:nvPr/>
          </p:nvSpPr>
          <p:spPr>
            <a:xfrm>
              <a:off x="2628932" y="3256105"/>
              <a:ext cx="411300" cy="411300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8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Shape 381">
              <a:extLst>
                <a:ext uri="{FF2B5EF4-FFF2-40B4-BE49-F238E27FC236}">
                  <a16:creationId xmlns:a16="http://schemas.microsoft.com/office/drawing/2014/main" id="{2290B8AF-836B-4B9C-91FD-B83CC57DA76F}"/>
                </a:ext>
              </a:extLst>
            </p:cNvPr>
            <p:cNvSpPr/>
            <p:nvPr/>
          </p:nvSpPr>
          <p:spPr>
            <a:xfrm>
              <a:off x="1662621" y="3256105"/>
              <a:ext cx="411300" cy="411300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8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Shape 382">
              <a:extLst>
                <a:ext uri="{FF2B5EF4-FFF2-40B4-BE49-F238E27FC236}">
                  <a16:creationId xmlns:a16="http://schemas.microsoft.com/office/drawing/2014/main" id="{C86D78B9-422D-42F9-8CD4-60C481A66F8E}"/>
                </a:ext>
              </a:extLst>
            </p:cNvPr>
            <p:cNvSpPr/>
            <p:nvPr/>
          </p:nvSpPr>
          <p:spPr>
            <a:xfrm>
              <a:off x="3208167" y="3868057"/>
              <a:ext cx="411300" cy="411300"/>
            </a:xfrm>
            <a:prstGeom prst="ellipse">
              <a:avLst/>
            </a:prstGeom>
            <a:solidFill>
              <a:srgbClr val="CCCCC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8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" name="Shape 383">
              <a:extLst>
                <a:ext uri="{FF2B5EF4-FFF2-40B4-BE49-F238E27FC236}">
                  <a16:creationId xmlns:a16="http://schemas.microsoft.com/office/drawing/2014/main" id="{27310191-E46B-4F54-87F0-B1276A080C38}"/>
                </a:ext>
              </a:extLst>
            </p:cNvPr>
            <p:cNvCxnSpPr>
              <a:cxnSpLocks/>
              <a:stCxn id="53" idx="3"/>
              <a:endCxn id="54" idx="7"/>
            </p:cNvCxnSpPr>
            <p:nvPr/>
          </p:nvCxnSpPr>
          <p:spPr>
            <a:xfrm flipH="1">
              <a:off x="2425124" y="2023444"/>
              <a:ext cx="385999" cy="473124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Shape 384">
              <a:extLst>
                <a:ext uri="{FF2B5EF4-FFF2-40B4-BE49-F238E27FC236}">
                  <a16:creationId xmlns:a16="http://schemas.microsoft.com/office/drawing/2014/main" id="{597710E0-234B-4CDF-9288-E4922B3687DA}"/>
                </a:ext>
              </a:extLst>
            </p:cNvPr>
            <p:cNvCxnSpPr>
              <a:cxnSpLocks/>
              <a:stCxn id="54" idx="4"/>
              <a:endCxn id="57" idx="0"/>
            </p:cNvCxnSpPr>
            <p:nvPr/>
          </p:nvCxnSpPr>
          <p:spPr>
            <a:xfrm flipH="1">
              <a:off x="1868108" y="2847634"/>
              <a:ext cx="411600" cy="4086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Shape 385">
              <a:extLst>
                <a:ext uri="{FF2B5EF4-FFF2-40B4-BE49-F238E27FC236}">
                  <a16:creationId xmlns:a16="http://schemas.microsoft.com/office/drawing/2014/main" id="{13088C4C-3475-4940-8920-D4C34679C11B}"/>
                </a:ext>
              </a:extLst>
            </p:cNvPr>
            <p:cNvCxnSpPr>
              <a:stCxn id="54" idx="4"/>
              <a:endCxn id="56" idx="1"/>
            </p:cNvCxnSpPr>
            <p:nvPr/>
          </p:nvCxnSpPr>
          <p:spPr>
            <a:xfrm>
              <a:off x="2279708" y="2847634"/>
              <a:ext cx="409500" cy="4686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Shape 386">
              <a:extLst>
                <a:ext uri="{FF2B5EF4-FFF2-40B4-BE49-F238E27FC236}">
                  <a16:creationId xmlns:a16="http://schemas.microsoft.com/office/drawing/2014/main" id="{AB774EF6-B18B-40E6-B94D-93183EED82F0}"/>
                </a:ext>
              </a:extLst>
            </p:cNvPr>
            <p:cNvCxnSpPr>
              <a:stCxn id="57" idx="3"/>
              <a:endCxn id="55" idx="7"/>
            </p:cNvCxnSpPr>
            <p:nvPr/>
          </p:nvCxnSpPr>
          <p:spPr>
            <a:xfrm flipH="1">
              <a:off x="1472655" y="3607172"/>
              <a:ext cx="250200" cy="3210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Shape 387">
              <a:extLst>
                <a:ext uri="{FF2B5EF4-FFF2-40B4-BE49-F238E27FC236}">
                  <a16:creationId xmlns:a16="http://schemas.microsoft.com/office/drawing/2014/main" id="{81142A10-9BB0-4207-8D85-63D1A29EFF2B}"/>
                </a:ext>
              </a:extLst>
            </p:cNvPr>
            <p:cNvCxnSpPr>
              <a:cxnSpLocks/>
              <a:stCxn id="56" idx="5"/>
              <a:endCxn id="58" idx="1"/>
            </p:cNvCxnSpPr>
            <p:nvPr/>
          </p:nvCxnSpPr>
          <p:spPr>
            <a:xfrm>
              <a:off x="2979999" y="3607172"/>
              <a:ext cx="288402" cy="321119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" name="Shape 388">
            <a:extLst>
              <a:ext uri="{FF2B5EF4-FFF2-40B4-BE49-F238E27FC236}">
                <a16:creationId xmlns:a16="http://schemas.microsoft.com/office/drawing/2014/main" id="{BA94CE8C-A275-45C6-A5D4-0D4694A6C06F}"/>
              </a:ext>
            </a:extLst>
          </p:cNvPr>
          <p:cNvSpPr txBox="1"/>
          <p:nvPr/>
        </p:nvSpPr>
        <p:spPr>
          <a:xfrm>
            <a:off x="6865151" y="2225349"/>
            <a:ext cx="3383522" cy="979564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-190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7142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Each node uses two bits</a:t>
            </a:r>
          </a:p>
          <a:p>
            <a:pPr marL="0" lvl="0" indent="-190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7142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Level-Order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LOUDS</a:t>
            </a:r>
          </a:p>
        </p:txBody>
      </p:sp>
      <p:sp>
        <p:nvSpPr>
          <p:cNvPr id="47" name="Shape 389">
            <a:extLst>
              <a:ext uri="{FF2B5EF4-FFF2-40B4-BE49-F238E27FC236}">
                <a16:creationId xmlns:a16="http://schemas.microsoft.com/office/drawing/2014/main" id="{70ED4081-E666-4341-BF14-79E57512CF51}"/>
              </a:ext>
            </a:extLst>
          </p:cNvPr>
          <p:cNvSpPr txBox="1"/>
          <p:nvPr/>
        </p:nvSpPr>
        <p:spPr>
          <a:xfrm>
            <a:off x="8888399" y="4658728"/>
            <a:ext cx="2181440" cy="648059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10 11 10 01 00 00</a:t>
            </a:r>
          </a:p>
        </p:txBody>
      </p:sp>
      <p:sp>
        <p:nvSpPr>
          <p:cNvPr id="48" name="Shape 390">
            <a:extLst>
              <a:ext uri="{FF2B5EF4-FFF2-40B4-BE49-F238E27FC236}">
                <a16:creationId xmlns:a16="http://schemas.microsoft.com/office/drawing/2014/main" id="{75056166-9898-4334-9D94-31D1C764C523}"/>
              </a:ext>
            </a:extLst>
          </p:cNvPr>
          <p:cNvSpPr txBox="1"/>
          <p:nvPr/>
        </p:nvSpPr>
        <p:spPr>
          <a:xfrm>
            <a:off x="6772743" y="5466103"/>
            <a:ext cx="4376515" cy="787030"/>
          </a:xfrm>
          <a:prstGeom prst="rect">
            <a:avLst/>
          </a:prstGeom>
          <a:noFill/>
          <a:ln>
            <a:noFill/>
          </a:ln>
        </p:spPr>
        <p:txBody>
          <a:bodyPr wrap="square" lIns="243800" tIns="121850" rIns="243800" bIns="121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Parent(c) = rank0(select1(c))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Child(p, i) = select0(p) – p + i</a:t>
            </a:r>
          </a:p>
        </p:txBody>
      </p:sp>
      <p:sp>
        <p:nvSpPr>
          <p:cNvPr id="49" name="Shape 391">
            <a:extLst>
              <a:ext uri="{FF2B5EF4-FFF2-40B4-BE49-F238E27FC236}">
                <a16:creationId xmlns:a16="http://schemas.microsoft.com/office/drawing/2014/main" id="{4033AD72-CC8D-454F-9422-25E2F1AD5675}"/>
              </a:ext>
            </a:extLst>
          </p:cNvPr>
          <p:cNvSpPr txBox="1"/>
          <p:nvPr/>
        </p:nvSpPr>
        <p:spPr>
          <a:xfrm>
            <a:off x="420289" y="5466818"/>
            <a:ext cx="5727546" cy="785612"/>
          </a:xfrm>
          <a:prstGeom prst="rect">
            <a:avLst/>
          </a:prstGeom>
          <a:noFill/>
          <a:ln>
            <a:noFill/>
          </a:ln>
        </p:spPr>
        <p:txBody>
          <a:bodyPr wrap="square" lIns="243800" tIns="121850" rIns="243800" bIns="121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Needs </a:t>
            </a:r>
            <a:r>
              <a:rPr lang="en-US" sz="2000" b="1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findopen, findclose, enclose</a:t>
            </a:r>
            <a:r>
              <a:rPr lang="en-US" sz="20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, which are much slower than rank/select, rarely used</a:t>
            </a:r>
          </a:p>
        </p:txBody>
      </p:sp>
      <p:sp>
        <p:nvSpPr>
          <p:cNvPr id="50" name="Shape 392">
            <a:extLst>
              <a:ext uri="{FF2B5EF4-FFF2-40B4-BE49-F238E27FC236}">
                <a16:creationId xmlns:a16="http://schemas.microsoft.com/office/drawing/2014/main" id="{929A077A-FC6B-4FEF-9AAC-C38AA1675AE0}"/>
              </a:ext>
            </a:extLst>
          </p:cNvPr>
          <p:cNvSpPr txBox="1"/>
          <p:nvPr/>
        </p:nvSpPr>
        <p:spPr>
          <a:xfrm>
            <a:off x="6467948" y="5172639"/>
            <a:ext cx="3016044" cy="533550"/>
          </a:xfrm>
          <a:prstGeom prst="rect">
            <a:avLst/>
          </a:prstGeom>
          <a:noFill/>
          <a:ln>
            <a:noFill/>
          </a:ln>
        </p:spPr>
        <p:txBody>
          <a:bodyPr wrap="square" lIns="243800" tIns="121850" rIns="243800" bIns="121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Simple and fast, small:</a:t>
            </a:r>
          </a:p>
        </p:txBody>
      </p:sp>
    </p:spTree>
    <p:extLst>
      <p:ext uri="{BB962C8B-B14F-4D97-AF65-F5344CB8AC3E}">
        <p14:creationId xmlns:p14="http://schemas.microsoft.com/office/powerpoint/2010/main" val="2470176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C0CD9-03BD-4686-8BD7-FA33D3B3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Nested Patricia Trie</a:t>
            </a:r>
            <a:endParaRPr lang="zh-CN" altLang="en-US" dirty="0"/>
          </a:p>
        </p:txBody>
      </p:sp>
      <p:sp>
        <p:nvSpPr>
          <p:cNvPr id="6" name="Shape 239">
            <a:extLst>
              <a:ext uri="{FF2B5EF4-FFF2-40B4-BE49-F238E27FC236}">
                <a16:creationId xmlns:a16="http://schemas.microsoft.com/office/drawing/2014/main" id="{8B79E6FC-1C8F-4E7F-8F18-09608FBE0FBE}"/>
              </a:ext>
            </a:extLst>
          </p:cNvPr>
          <p:cNvSpPr txBox="1"/>
          <p:nvPr/>
        </p:nvSpPr>
        <p:spPr>
          <a:xfrm>
            <a:off x="899315" y="1552918"/>
            <a:ext cx="4364843" cy="17345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sz="2000" dirty="0"/>
              <a:t>Patricia </a:t>
            </a:r>
            <a:r>
              <a:rPr lang="en-US" altLang="zh-CN" sz="2000" dirty="0" err="1"/>
              <a:t>Trie</a:t>
            </a:r>
            <a:r>
              <a:rPr lang="en-US" altLang="zh-CN" sz="2000" dirty="0"/>
              <a:t>: </a:t>
            </a:r>
            <a:r>
              <a:rPr lang="zh-CN" altLang="en-US" sz="2000" dirty="0"/>
              <a:t>路径压缩的 </a:t>
            </a:r>
            <a:r>
              <a:rPr lang="en-US" altLang="zh-CN" sz="2000" dirty="0"/>
              <a:t>Trie</a:t>
            </a:r>
          </a:p>
          <a:p>
            <a:pPr lvl="0" rtl="0">
              <a:spcBef>
                <a:spcPts val="0"/>
              </a:spcBef>
              <a:buNone/>
            </a:pPr>
            <a:endParaRPr lang="en-US" altLang="zh-CN" sz="2000" dirty="0"/>
          </a:p>
          <a:p>
            <a:pPr lvl="0" rtl="0">
              <a:spcBef>
                <a:spcPts val="0"/>
              </a:spcBef>
              <a:buNone/>
            </a:pPr>
            <a:r>
              <a:rPr lang="zh-CN" altLang="en-US" sz="2000" dirty="0"/>
              <a:t>路径压缩</a:t>
            </a:r>
            <a:r>
              <a:rPr lang="en-US" altLang="zh-CN" sz="2000" dirty="0"/>
              <a:t>: </a:t>
            </a:r>
            <a:r>
              <a:rPr lang="zh-CN" altLang="en-US" sz="2000" dirty="0"/>
              <a:t>把一串仅包含一个孩子的结点压缩成一个</a:t>
            </a:r>
            <a:endParaRPr lang="zh-CN" sz="2000" dirty="0"/>
          </a:p>
        </p:txBody>
      </p:sp>
      <p:cxnSp>
        <p:nvCxnSpPr>
          <p:cNvPr id="7" name="Shape 241">
            <a:extLst>
              <a:ext uri="{FF2B5EF4-FFF2-40B4-BE49-F238E27FC236}">
                <a16:creationId xmlns:a16="http://schemas.microsoft.com/office/drawing/2014/main" id="{CDAA16B1-57DC-4C54-8ABC-3596FC008A51}"/>
              </a:ext>
            </a:extLst>
          </p:cNvPr>
          <p:cNvCxnSpPr/>
          <p:nvPr/>
        </p:nvCxnSpPr>
        <p:spPr>
          <a:xfrm>
            <a:off x="6051717" y="1685531"/>
            <a:ext cx="19345" cy="470944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254">
            <a:extLst>
              <a:ext uri="{FF2B5EF4-FFF2-40B4-BE49-F238E27FC236}">
                <a16:creationId xmlns:a16="http://schemas.microsoft.com/office/drawing/2014/main" id="{85B03836-0D0B-43D0-91CF-30BBF8961FAD}"/>
              </a:ext>
            </a:extLst>
          </p:cNvPr>
          <p:cNvSpPr txBox="1"/>
          <p:nvPr/>
        </p:nvSpPr>
        <p:spPr>
          <a:xfrm>
            <a:off x="6472225" y="1552918"/>
            <a:ext cx="4820460" cy="2161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US" sz="2000" dirty="0"/>
              <a:t>嵌套</a:t>
            </a:r>
            <a:r>
              <a:rPr lang="en-US" altLang="zh-CN" sz="2000" dirty="0"/>
              <a:t>: </a:t>
            </a:r>
            <a:r>
              <a:rPr lang="zh-CN" altLang="en-US" sz="2000" dirty="0"/>
              <a:t>把压缩的路径存入另一个棵 </a:t>
            </a:r>
            <a:r>
              <a:rPr lang="en-US" altLang="zh-CN" sz="2000" dirty="0"/>
              <a:t>Trie</a:t>
            </a:r>
          </a:p>
          <a:p>
            <a:pPr lvl="0" rtl="0">
              <a:spcBef>
                <a:spcPts val="0"/>
              </a:spcBef>
              <a:buNone/>
            </a:pPr>
            <a:endParaRPr lang="en-US" altLang="zh-CN" sz="2000" dirty="0"/>
          </a:p>
          <a:p>
            <a:pPr lvl="0" algn="just" rtl="0">
              <a:spcBef>
                <a:spcPts val="0"/>
              </a:spcBef>
              <a:buNone/>
            </a:pPr>
            <a:r>
              <a:rPr lang="zh-CN" altLang="en-US" sz="2000" dirty="0"/>
              <a:t>需要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Trie</a:t>
            </a:r>
            <a:r>
              <a:rPr lang="en-US" altLang="zh-CN" sz="2000" dirty="0"/>
              <a:t> </a:t>
            </a:r>
            <a:r>
              <a:rPr lang="zh-CN" altLang="en-US" sz="2000" dirty="0"/>
              <a:t>数据结构支持“反向搜索”，即从结点搜索出能到达该结点的字符串</a:t>
            </a:r>
            <a:r>
              <a:rPr lang="en-US" altLang="zh-CN" sz="2000" dirty="0"/>
              <a:t>(</a:t>
            </a:r>
            <a:r>
              <a:rPr lang="zh-CN" altLang="en-US" sz="1600" dirty="0">
                <a:latin typeface="+mn-lt"/>
                <a:ea typeface="楷体" panose="02010609060101010101" pitchFamily="49" charset="-122"/>
              </a:rPr>
              <a:t>除了 </a:t>
            </a:r>
            <a:r>
              <a:rPr lang="en-US" altLang="zh-CN" sz="1600" dirty="0">
                <a:latin typeface="+mn-lt"/>
                <a:ea typeface="楷体" panose="02010609060101010101" pitchFamily="49" charset="-122"/>
              </a:rPr>
              <a:t>Succinct</a:t>
            </a:r>
            <a:r>
              <a:rPr lang="zh-CN" altLang="en-US" sz="1600" dirty="0">
                <a:latin typeface="+mn-lt"/>
                <a:ea typeface="楷体" panose="02010609060101010101" pitchFamily="49" charset="-122"/>
              </a:rPr>
              <a:t>，</a:t>
            </a:r>
            <a:r>
              <a:rPr lang="en-US" altLang="zh-CN" sz="1600" dirty="0">
                <a:latin typeface="+mn-lt"/>
                <a:ea typeface="楷体" panose="02010609060101010101" pitchFamily="49" charset="-122"/>
              </a:rPr>
              <a:t>Double Array Trie </a:t>
            </a:r>
            <a:r>
              <a:rPr lang="zh-CN" altLang="en-US" sz="1600" dirty="0">
                <a:latin typeface="+mn-lt"/>
                <a:ea typeface="楷体" panose="02010609060101010101" pitchFamily="49" charset="-122"/>
              </a:rPr>
              <a:t>也支持反向搜索，但无压缩效果</a:t>
            </a:r>
            <a:r>
              <a:rPr lang="en-US" altLang="zh-CN" sz="2000" dirty="0"/>
              <a:t>)</a:t>
            </a:r>
            <a:endParaRPr lang="zh-CN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E90866C-50F8-4664-A8C7-04A1C0F8A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243" y="3359227"/>
            <a:ext cx="4652604" cy="28737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642C24-FE59-4C80-B608-012319C03900}"/>
              </a:ext>
            </a:extLst>
          </p:cNvPr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7593" y="3353288"/>
            <a:ext cx="4081950" cy="291200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3C79F37-5A73-4550-9B84-4373BE3281A5}"/>
              </a:ext>
            </a:extLst>
          </p:cNvPr>
          <p:cNvSpPr txBox="1"/>
          <p:nvPr/>
        </p:nvSpPr>
        <p:spPr>
          <a:xfrm>
            <a:off x="6543563" y="5684422"/>
            <a:ext cx="2689445" cy="399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对压缩路径进行了翻转</a:t>
            </a:r>
          </a:p>
        </p:txBody>
      </p:sp>
    </p:spTree>
    <p:extLst>
      <p:ext uri="{BB962C8B-B14F-4D97-AF65-F5344CB8AC3E}">
        <p14:creationId xmlns:p14="http://schemas.microsoft.com/office/powerpoint/2010/main" val="4264267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1F4E79"/>
                </a:solidFill>
                <a:latin typeface="+mn-ea"/>
                <a:ea typeface="+mn-ea"/>
              </a:rPr>
              <a:t>PA</a:t>
            </a:r>
            <a:r>
              <a:rPr lang="en-US" altLang="zh-CN" dirty="0">
                <a:solidFill>
                  <a:srgbClr val="1F4E79"/>
                </a:solidFill>
              </a:rPr>
              <a:t>-Zip</a:t>
            </a:r>
            <a:r>
              <a:rPr lang="en-US" altLang="zh-CN" dirty="0"/>
              <a:t> ( </a:t>
            </a:r>
            <a:r>
              <a:rPr lang="en-US" altLang="zh-CN" b="1" dirty="0">
                <a:solidFill>
                  <a:srgbClr val="1F4E79"/>
                </a:solidFill>
                <a:latin typeface="+mn-lt"/>
              </a:rPr>
              <a:t>P</a:t>
            </a:r>
            <a:r>
              <a:rPr lang="en-US" altLang="zh-CN" dirty="0"/>
              <a:t>oint </a:t>
            </a:r>
            <a:r>
              <a:rPr lang="en-US" altLang="zh-CN" b="1" dirty="0">
                <a:solidFill>
                  <a:srgbClr val="1F4E79"/>
                </a:solidFill>
                <a:latin typeface="+mn-lt"/>
              </a:rPr>
              <a:t>A</a:t>
            </a:r>
            <a:r>
              <a:rPr lang="en-US" altLang="zh-CN" dirty="0"/>
              <a:t>ccessible </a:t>
            </a:r>
            <a:r>
              <a:rPr lang="en-US" altLang="zh-CN" dirty="0">
                <a:solidFill>
                  <a:srgbClr val="1F4E79"/>
                </a:solidFill>
              </a:rPr>
              <a:t>Zip</a:t>
            </a:r>
            <a:r>
              <a:rPr lang="en-US" altLang="zh-CN" dirty="0"/>
              <a:t> 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rgbClr val="1F4E79"/>
                </a:solidFill>
              </a:rPr>
              <a:t>PA</a:t>
            </a:r>
            <a:r>
              <a:rPr lang="en-US" altLang="zh-CN" dirty="0">
                <a:solidFill>
                  <a:srgbClr val="1F4E79"/>
                </a:solidFill>
              </a:rPr>
              <a:t>-Zip</a:t>
            </a:r>
            <a:r>
              <a:rPr lang="en-US" altLang="zh-CN" dirty="0"/>
              <a:t> </a:t>
            </a:r>
            <a:r>
              <a:rPr lang="zh-CN" altLang="en-US" dirty="0"/>
              <a:t>是个逻辑概念，可以有多种不同的物理实现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dirty="0"/>
              <a:t>Topling </a:t>
            </a:r>
            <a:r>
              <a:rPr lang="zh-CN" altLang="en-US" dirty="0"/>
              <a:t>应用最广的实现是 </a:t>
            </a:r>
            <a:r>
              <a:rPr lang="en-US" altLang="zh-CN" b="1" dirty="0">
                <a:hlinkClick r:id="rId2"/>
              </a:rPr>
              <a:t>Global Dict Zip</a:t>
            </a:r>
            <a:endParaRPr lang="en-US" altLang="zh-CN" b="1" dirty="0"/>
          </a:p>
          <a:p>
            <a:pPr marL="803275" lvl="1" indent="-346075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顾名思义：全局字典压缩，套用分类标准，属于 </a:t>
            </a:r>
            <a:r>
              <a:rPr lang="en-US" altLang="zh-CN" b="1" dirty="0"/>
              <a:t>lz77</a:t>
            </a:r>
            <a:r>
              <a:rPr lang="en-US" altLang="zh-CN" dirty="0"/>
              <a:t> </a:t>
            </a:r>
            <a:r>
              <a:rPr lang="zh-CN" altLang="en-US" dirty="0"/>
              <a:t>系列</a:t>
            </a:r>
            <a:endParaRPr lang="en-US" altLang="zh-CN" dirty="0"/>
          </a:p>
          <a:p>
            <a:pPr marL="803275" lvl="1" indent="-346075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支持按 </a:t>
            </a:r>
            <a:r>
              <a:rPr lang="en-US" altLang="zh-CN" dirty="0"/>
              <a:t>ID </a:t>
            </a:r>
            <a:r>
              <a:rPr lang="zh-CN" altLang="en-US" dirty="0"/>
              <a:t>定点提取单条数据</a:t>
            </a:r>
            <a:endParaRPr lang="en-US" altLang="zh-CN" dirty="0"/>
          </a:p>
          <a:p>
            <a:pPr marL="803275" lvl="1" indent="-346075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ID </a:t>
            </a:r>
            <a:r>
              <a:rPr lang="zh-CN" altLang="en-US" dirty="0"/>
              <a:t>即数据的序号（可以看做是一个数组下标）</a:t>
            </a:r>
            <a:endParaRPr lang="en-US" altLang="zh-CN" dirty="0"/>
          </a:p>
          <a:p>
            <a:pPr marL="803275" lvl="1" indent="-346075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按 </a:t>
            </a:r>
            <a:r>
              <a:rPr lang="en-US" altLang="zh-CN" dirty="0"/>
              <a:t>ID </a:t>
            </a:r>
            <a:r>
              <a:rPr lang="zh-CN" altLang="en-US" dirty="0"/>
              <a:t>随机读取，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500MB/s</a:t>
            </a:r>
            <a:r>
              <a:rPr lang="zh-CN" altLang="en-US" dirty="0"/>
              <a:t>，最高到 </a:t>
            </a:r>
            <a:r>
              <a:rPr lang="en-US" altLang="zh-CN" dirty="0"/>
              <a:t>3GB/s</a:t>
            </a:r>
          </a:p>
          <a:p>
            <a:pPr marL="803275" lvl="1" indent="-346075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按 </a:t>
            </a:r>
            <a:r>
              <a:rPr lang="en-US" altLang="zh-CN" dirty="0"/>
              <a:t>ID </a:t>
            </a:r>
            <a:r>
              <a:rPr lang="zh-CN" altLang="en-US" dirty="0"/>
              <a:t>顺序读取，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700MB/s</a:t>
            </a:r>
            <a:r>
              <a:rPr lang="zh-CN" altLang="en-US" dirty="0"/>
              <a:t>，最高到 </a:t>
            </a:r>
            <a:r>
              <a:rPr lang="en-US" altLang="zh-CN" dirty="0"/>
              <a:t>7GB/s</a:t>
            </a:r>
          </a:p>
          <a:p>
            <a:pPr lvl="1">
              <a:lnSpc>
                <a:spcPct val="13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6197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1F4E7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PA</a:t>
            </a:r>
            <a:r>
              <a:rPr lang="en-US" altLang="zh-CN" dirty="0">
                <a:solidFill>
                  <a:srgbClr val="1F4E79"/>
                </a:solidFill>
              </a:rPr>
              <a:t>-Zip</a:t>
            </a:r>
            <a:r>
              <a:rPr lang="en-US" altLang="zh-CN" dirty="0">
                <a:solidFill>
                  <a:prstClr val="black"/>
                </a:solidFill>
              </a:rPr>
              <a:t> ( </a:t>
            </a:r>
            <a:r>
              <a:rPr lang="en-US" altLang="zh-CN" b="1" dirty="0">
                <a:solidFill>
                  <a:srgbClr val="1F4E79"/>
                </a:solidFill>
                <a:latin typeface="等线" panose="020F0502020204030204"/>
              </a:rPr>
              <a:t>P</a:t>
            </a:r>
            <a:r>
              <a:rPr lang="en-US" altLang="zh-CN" dirty="0">
                <a:solidFill>
                  <a:prstClr val="black"/>
                </a:solidFill>
              </a:rPr>
              <a:t>oint </a:t>
            </a:r>
            <a:r>
              <a:rPr lang="en-US" altLang="zh-CN" b="1" dirty="0">
                <a:solidFill>
                  <a:srgbClr val="1F4E79"/>
                </a:solidFill>
                <a:latin typeface="等线" panose="020F0502020204030204"/>
              </a:rPr>
              <a:t>A</a:t>
            </a:r>
            <a:r>
              <a:rPr lang="en-US" altLang="zh-CN" dirty="0">
                <a:solidFill>
                  <a:prstClr val="black"/>
                </a:solidFill>
              </a:rPr>
              <a:t>ccessible </a:t>
            </a:r>
            <a:r>
              <a:rPr lang="en-US" altLang="zh-CN" dirty="0">
                <a:solidFill>
                  <a:srgbClr val="1F4E79"/>
                </a:solidFill>
              </a:rPr>
              <a:t>Zip</a:t>
            </a:r>
            <a:r>
              <a:rPr lang="en-US" altLang="zh-CN" dirty="0">
                <a:solidFill>
                  <a:prstClr val="black"/>
                </a:solidFill>
              </a:rPr>
              <a:t> 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2963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rgbClr val="1F4E79"/>
                </a:solidFill>
              </a:rPr>
              <a:t>PA</a:t>
            </a:r>
            <a:r>
              <a:rPr lang="en-US" altLang="zh-CN" dirty="0">
                <a:solidFill>
                  <a:srgbClr val="1F4E79"/>
                </a:solidFill>
              </a:rPr>
              <a:t>-Zip</a:t>
            </a:r>
            <a:r>
              <a:rPr lang="en-US" altLang="zh-CN" dirty="0"/>
              <a:t> </a:t>
            </a:r>
            <a:r>
              <a:rPr lang="zh-CN" altLang="en-US" dirty="0"/>
              <a:t>是个逻辑概念，可以有多种不同的物理实现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dirty="0"/>
              <a:t>Topling </a:t>
            </a:r>
            <a:r>
              <a:rPr lang="zh-CN" altLang="en-US" dirty="0"/>
              <a:t>应用最广的实现是 </a:t>
            </a:r>
            <a:r>
              <a:rPr lang="en-US" altLang="zh-CN" b="1" dirty="0"/>
              <a:t>Global Dict Zip</a:t>
            </a:r>
          </a:p>
          <a:p>
            <a:pPr marL="803275" lvl="1" indent="-346075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主要</a:t>
            </a:r>
            <a:r>
              <a:rPr lang="zh-CN" altLang="en-US" dirty="0"/>
              <a:t>使用</a:t>
            </a:r>
            <a:r>
              <a:rPr lang="zh-CN" altLang="en-US" b="1" dirty="0"/>
              <a:t>全局</a:t>
            </a:r>
            <a:r>
              <a:rPr lang="zh-CN" altLang="en-US" dirty="0"/>
              <a:t>字典压缩</a:t>
            </a:r>
            <a:endParaRPr lang="en-US" altLang="zh-CN" dirty="0"/>
          </a:p>
          <a:p>
            <a:pPr marL="803275" lvl="1" indent="-346075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配合</a:t>
            </a:r>
            <a:r>
              <a:rPr lang="zh-CN" altLang="en-US" dirty="0"/>
              <a:t>使用</a:t>
            </a:r>
            <a:r>
              <a:rPr lang="zh-CN" altLang="en-US" b="1" dirty="0"/>
              <a:t>局部</a:t>
            </a:r>
            <a:r>
              <a:rPr lang="zh-CN" altLang="en-US" dirty="0"/>
              <a:t>字典压缩</a:t>
            </a:r>
            <a:endParaRPr lang="en-US" altLang="zh-CN" dirty="0"/>
          </a:p>
          <a:p>
            <a:pPr marL="803275" lvl="1" indent="-346075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压缩过程需要</a:t>
            </a:r>
            <a:r>
              <a:rPr lang="zh-CN" altLang="en-US" b="1" dirty="0"/>
              <a:t>两遍</a:t>
            </a:r>
            <a:r>
              <a:rPr lang="zh-CN" altLang="en-US" dirty="0"/>
              <a:t>扫描</a:t>
            </a:r>
            <a:endParaRPr lang="en-US" altLang="zh-CN" dirty="0"/>
          </a:p>
          <a:p>
            <a:pPr marL="1257300" lvl="2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第一遍生成全局字典</a:t>
            </a:r>
            <a:endParaRPr lang="en-US" altLang="zh-CN" dirty="0"/>
          </a:p>
          <a:p>
            <a:pPr marL="1257300" lvl="2" indent="-342900">
              <a:buFont typeface="Wingdings" panose="05000000000000000000" pitchFamily="2" charset="2"/>
              <a:buChar char="u"/>
            </a:pPr>
            <a:r>
              <a:rPr lang="zh-CN" altLang="en-US" dirty="0"/>
              <a:t>第二遍执行压缩</a:t>
            </a:r>
            <a:endParaRPr lang="en-US" altLang="zh-CN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7DD1EB2-2F75-4977-8B05-3B1777F35052}"/>
              </a:ext>
            </a:extLst>
          </p:cNvPr>
          <p:cNvSpPr/>
          <p:nvPr/>
        </p:nvSpPr>
        <p:spPr>
          <a:xfrm>
            <a:off x="5165392" y="4941652"/>
            <a:ext cx="2052531" cy="792000"/>
          </a:xfrm>
          <a:prstGeom prst="roundRect">
            <a:avLst>
              <a:gd name="adj" fmla="val 10842"/>
            </a:avLst>
          </a:prstGeom>
          <a:solidFill>
            <a:srgbClr val="1F4E7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016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87313">
              <a:lnSpc>
                <a:spcPct val="114000"/>
              </a:lnSpc>
            </a:pPr>
            <a:r>
              <a:rPr lang="zh-CN" altLang="en-US" sz="3200"/>
              <a:t>解压速度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7FE581B-78F3-4CA7-8603-CCE1FD88799F}"/>
              </a:ext>
            </a:extLst>
          </p:cNvPr>
          <p:cNvSpPr/>
          <p:nvPr/>
        </p:nvSpPr>
        <p:spPr>
          <a:xfrm>
            <a:off x="5165392" y="4134491"/>
            <a:ext cx="2052531" cy="792000"/>
          </a:xfrm>
          <a:prstGeom prst="roundRect">
            <a:avLst>
              <a:gd name="adj" fmla="val 10842"/>
            </a:avLst>
          </a:prstGeom>
          <a:solidFill>
            <a:srgbClr val="1F4E7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016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87313">
              <a:lnSpc>
                <a:spcPct val="114000"/>
              </a:lnSpc>
            </a:pPr>
            <a:r>
              <a:rPr lang="zh-CN" altLang="en-US" sz="3200"/>
              <a:t>压缩速度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0DD6563-CE34-4B91-BD8A-85E7BC4778B8}"/>
              </a:ext>
            </a:extLst>
          </p:cNvPr>
          <p:cNvSpPr/>
          <p:nvPr/>
        </p:nvSpPr>
        <p:spPr>
          <a:xfrm>
            <a:off x="5165392" y="3327330"/>
            <a:ext cx="2052531" cy="792000"/>
          </a:xfrm>
          <a:prstGeom prst="roundRect">
            <a:avLst>
              <a:gd name="adj" fmla="val 10842"/>
            </a:avLst>
          </a:prstGeom>
          <a:solidFill>
            <a:srgbClr val="1F4E7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016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87313">
              <a:lnSpc>
                <a:spcPct val="114000"/>
              </a:lnSpc>
            </a:pPr>
            <a:r>
              <a:rPr lang="zh-CN" altLang="en-US" sz="3200"/>
              <a:t>压缩率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F292238-D4F1-4206-BD70-F0BA0E3D4E14}"/>
              </a:ext>
            </a:extLst>
          </p:cNvPr>
          <p:cNvSpPr/>
          <p:nvPr/>
        </p:nvSpPr>
        <p:spPr>
          <a:xfrm>
            <a:off x="7232515" y="4941652"/>
            <a:ext cx="3122579" cy="792000"/>
          </a:xfrm>
          <a:prstGeom prst="roundRect">
            <a:avLst>
              <a:gd name="adj" fmla="val 10842"/>
            </a:avLst>
          </a:prstGeom>
          <a:solidFill>
            <a:srgbClr val="1F4E7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016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87313">
              <a:lnSpc>
                <a:spcPct val="114000"/>
              </a:lnSpc>
            </a:pPr>
            <a:r>
              <a:rPr lang="zh-CN" altLang="en-US" sz="3200"/>
              <a:t>远高于 </a:t>
            </a:r>
            <a:r>
              <a:rPr lang="en-US" altLang="zh-CN" sz="3200"/>
              <a:t>snappy</a:t>
            </a:r>
            <a:endParaRPr lang="zh-CN" altLang="en-US" sz="320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33BE8FD-FE3E-4422-B3FB-B327BB25A05F}"/>
              </a:ext>
            </a:extLst>
          </p:cNvPr>
          <p:cNvSpPr/>
          <p:nvPr/>
        </p:nvSpPr>
        <p:spPr>
          <a:xfrm>
            <a:off x="7232515" y="4134491"/>
            <a:ext cx="3122579" cy="792000"/>
          </a:xfrm>
          <a:prstGeom prst="roundRect">
            <a:avLst>
              <a:gd name="adj" fmla="val 10842"/>
            </a:avLst>
          </a:prstGeom>
          <a:solidFill>
            <a:srgbClr val="1F4E7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016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87313">
              <a:lnSpc>
                <a:spcPct val="114000"/>
              </a:lnSpc>
            </a:pPr>
            <a:r>
              <a:rPr lang="zh-CN" altLang="en-US" sz="3200"/>
              <a:t>略高于 </a:t>
            </a:r>
            <a:r>
              <a:rPr lang="en-US" altLang="zh-CN" sz="3200"/>
              <a:t>gzip</a:t>
            </a:r>
            <a:endParaRPr lang="zh-CN" altLang="en-US" sz="320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65DC8B4-5DF8-4F46-9E31-6A1899BD1028}"/>
              </a:ext>
            </a:extLst>
          </p:cNvPr>
          <p:cNvSpPr/>
          <p:nvPr/>
        </p:nvSpPr>
        <p:spPr>
          <a:xfrm>
            <a:off x="7232515" y="3327330"/>
            <a:ext cx="3122579" cy="792000"/>
          </a:xfrm>
          <a:prstGeom prst="roundRect">
            <a:avLst>
              <a:gd name="adj" fmla="val 10842"/>
            </a:avLst>
          </a:prstGeom>
          <a:solidFill>
            <a:srgbClr val="1F4E7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016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87313">
              <a:lnSpc>
                <a:spcPct val="114000"/>
              </a:lnSpc>
            </a:pPr>
            <a:r>
              <a:rPr lang="zh-CN" altLang="en-US" sz="3200"/>
              <a:t>略高于 </a:t>
            </a:r>
            <a:r>
              <a:rPr lang="en-US" altLang="zh-CN" sz="3200"/>
              <a:t>bzip2</a:t>
            </a:r>
            <a:endParaRPr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66932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8D9BD-975C-4F2E-8245-51083763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/>
              <a:t>启发式数据嗅探：使用更合适的算法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E3749B-698E-46D6-8FEC-D4FA02BE2C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检测数据的统计特征</a:t>
            </a:r>
            <a:endParaRPr lang="en-US" altLang="zh-CN" dirty="0"/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 </a:t>
            </a:r>
            <a:r>
              <a:rPr lang="en-US" altLang="zh-CN" dirty="0"/>
              <a:t>Compact/Flush</a:t>
            </a:r>
            <a:r>
              <a:rPr lang="zh-CN" altLang="en-US" dirty="0"/>
              <a:t> 时</a:t>
            </a:r>
            <a:endParaRPr lang="en-US" altLang="zh-CN" dirty="0"/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两遍扫描时顺便计算统计特征</a:t>
            </a:r>
            <a:endParaRPr lang="en-US" altLang="zh-CN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对具有不同统计特征的数据</a:t>
            </a:r>
            <a:endParaRPr lang="en-US" altLang="zh-CN" dirty="0"/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使用不同的索引</a:t>
            </a:r>
            <a:r>
              <a:rPr lang="en-US" altLang="zh-CN" dirty="0"/>
              <a:t>/</a:t>
            </a:r>
            <a:r>
              <a:rPr lang="zh-CN" altLang="en-US" dirty="0"/>
              <a:t>压缩算法</a:t>
            </a:r>
            <a:endParaRPr lang="en-US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E790C1-532E-492F-A3AB-688C251D6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43486"/>
            <a:ext cx="5181600" cy="4351338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UintIndex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FixedLenIndex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FixedLenHoleIndex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……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Plain </a:t>
            </a:r>
            <a:r>
              <a:rPr lang="en-US" altLang="zh-CN" dirty="0" err="1"/>
              <a:t>BlobStore</a:t>
            </a:r>
            <a:r>
              <a:rPr lang="en-US" altLang="zh-CN" dirty="0"/>
              <a:t>(</a:t>
            </a:r>
            <a:r>
              <a:rPr lang="zh-CN" altLang="en-US" dirty="0"/>
              <a:t>不压缩</a:t>
            </a:r>
            <a:r>
              <a:rPr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Fixed Len </a:t>
            </a:r>
            <a:r>
              <a:rPr lang="en-US" altLang="zh-CN" dirty="0" err="1"/>
              <a:t>BlobStore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……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66AB89BA-29A6-4EB7-85C5-291F1A97FB63}"/>
              </a:ext>
            </a:extLst>
          </p:cNvPr>
          <p:cNvSpPr/>
          <p:nvPr/>
        </p:nvSpPr>
        <p:spPr>
          <a:xfrm>
            <a:off x="1420244" y="4440176"/>
            <a:ext cx="4163438" cy="1264595"/>
          </a:xfrm>
          <a:prstGeom prst="rightArrow">
            <a:avLst/>
          </a:prstGeom>
          <a:solidFill>
            <a:srgbClr val="1F4E7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016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spc="600"/>
              <a:t>根据嗅探结果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4A85D20-8A05-4CDC-A714-1C143AF2C75E}"/>
              </a:ext>
            </a:extLst>
          </p:cNvPr>
          <p:cNvSpPr/>
          <p:nvPr/>
        </p:nvSpPr>
        <p:spPr>
          <a:xfrm>
            <a:off x="6008451" y="1971563"/>
            <a:ext cx="5257800" cy="4484451"/>
          </a:xfrm>
          <a:prstGeom prst="roundRect">
            <a:avLst>
              <a:gd name="adj" fmla="val 4086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80C5CCE-BDA6-44D1-B26D-6FB8D125DC61}"/>
              </a:ext>
            </a:extLst>
          </p:cNvPr>
          <p:cNvSpPr/>
          <p:nvPr/>
        </p:nvSpPr>
        <p:spPr>
          <a:xfrm>
            <a:off x="6138472" y="2086700"/>
            <a:ext cx="5006715" cy="2083633"/>
          </a:xfrm>
          <a:prstGeom prst="roundRect">
            <a:avLst>
              <a:gd name="adj" fmla="val 6595"/>
            </a:avLst>
          </a:prstGeom>
          <a:noFill/>
          <a:ln w="12700" cap="flat" cmpd="sng" algn="ctr">
            <a:solidFill>
              <a:srgbClr val="476D2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EF7640B-2427-4ED2-909B-1C83D157E975}"/>
              </a:ext>
            </a:extLst>
          </p:cNvPr>
          <p:cNvSpPr/>
          <p:nvPr/>
        </p:nvSpPr>
        <p:spPr>
          <a:xfrm>
            <a:off x="6138472" y="4590058"/>
            <a:ext cx="5006715" cy="1723869"/>
          </a:xfrm>
          <a:prstGeom prst="roundRect">
            <a:avLst>
              <a:gd name="adj" fmla="val 6595"/>
            </a:avLst>
          </a:prstGeom>
          <a:noFill/>
          <a:ln w="12700" cap="flat" cmpd="sng" algn="ctr">
            <a:solidFill>
              <a:srgbClr val="1F4E79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81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B8DAC-AA02-467C-A7CD-D3588BE14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ToplingDB </a:t>
            </a:r>
            <a:r>
              <a:rPr lang="zh-CN" altLang="en-US" dirty="0"/>
              <a:t>存储引擎  功能特性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BC5E30-A4D3-47D6-A189-767660D4C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兼容 </a:t>
            </a:r>
            <a:r>
              <a:rPr lang="en-US" altLang="zh-CN" dirty="0"/>
              <a:t>RocksDB API</a:t>
            </a:r>
            <a:r>
              <a:rPr lang="zh-CN" altLang="en-US" dirty="0"/>
              <a:t>，从而兼容 </a:t>
            </a:r>
            <a:r>
              <a:rPr lang="en-US" altLang="zh-CN" dirty="0"/>
              <a:t>RocksDB </a:t>
            </a:r>
            <a:r>
              <a:rPr lang="zh-CN" altLang="en-US" dirty="0"/>
              <a:t>生态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动态、开放的插件体系，人性化配置系统，</a:t>
            </a:r>
            <a:r>
              <a:rPr lang="en-US" altLang="zh-CN" dirty="0"/>
              <a:t>Web </a:t>
            </a:r>
            <a:r>
              <a:rPr lang="zh-CN" altLang="en-US" dirty="0"/>
              <a:t>可观测平台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分布式</a:t>
            </a:r>
            <a:r>
              <a:rPr lang="zh-CN" altLang="en-US"/>
              <a:t>架构：共享</a:t>
            </a:r>
            <a:r>
              <a:rPr lang="zh-CN" altLang="en-US" dirty="0"/>
              <a:t>存储、存储计算分离、前后台计算分离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SST: </a:t>
            </a:r>
            <a:r>
              <a:rPr lang="zh-CN" altLang="en-US" dirty="0"/>
              <a:t>可检索内存压缩算法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直接在压缩的数据上执行搜索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内存需求更小、硬盘占用更低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BE7078B-B307-766D-9CCB-6EE751B15808}"/>
              </a:ext>
            </a:extLst>
          </p:cNvPr>
          <p:cNvSpPr txBox="1">
            <a:spLocks/>
          </p:cNvSpPr>
          <p:nvPr/>
        </p:nvSpPr>
        <p:spPr>
          <a:xfrm>
            <a:off x="5902234" y="4147462"/>
            <a:ext cx="6045926" cy="20273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zh-CN" dirty="0"/>
              <a:t>MemTable: </a:t>
            </a:r>
            <a:r>
              <a:rPr lang="zh-CN" altLang="en-US" dirty="0"/>
              <a:t>并发 </a:t>
            </a:r>
            <a:r>
              <a:rPr lang="en-US" altLang="zh-CN" dirty="0"/>
              <a:t>Patricia Trie</a:t>
            </a:r>
            <a:endParaRPr lang="zh-CN" altLang="en-US" dirty="0"/>
          </a:p>
          <a:p>
            <a:pPr lvl="1">
              <a:lnSpc>
                <a:spcPct val="160000"/>
              </a:lnSpc>
            </a:pPr>
            <a:r>
              <a:rPr lang="zh-CN" altLang="en-US" dirty="0"/>
              <a:t>单线程更快，多线程性能线性扩展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zh-CN" altLang="en-US" dirty="0"/>
              <a:t>可直接转化 </a:t>
            </a:r>
            <a:r>
              <a:rPr lang="en-US" altLang="zh-CN" dirty="0"/>
              <a:t>SST</a:t>
            </a:r>
            <a:r>
              <a:rPr lang="zh-CN" altLang="en-US" dirty="0"/>
              <a:t>，降低 </a:t>
            </a:r>
            <a:r>
              <a:rPr lang="en-US" altLang="zh-CN" dirty="0"/>
              <a:t>CPU</a:t>
            </a:r>
            <a:r>
              <a:rPr lang="zh-CN" altLang="en-US" dirty="0"/>
              <a:t>、内存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72275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>
            <a:extLst>
              <a:ext uri="{FF2B5EF4-FFF2-40B4-BE49-F238E27FC236}">
                <a16:creationId xmlns:a16="http://schemas.microsoft.com/office/drawing/2014/main" id="{97A27F73-8200-4241-8FFD-94967BC88B50}"/>
              </a:ext>
            </a:extLst>
          </p:cNvPr>
          <p:cNvSpPr/>
          <p:nvPr/>
        </p:nvSpPr>
        <p:spPr>
          <a:xfrm>
            <a:off x="6881448" y="1324708"/>
            <a:ext cx="4988168" cy="53750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56EA857-E581-4F41-9FE8-68FC89FD6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8" y="441069"/>
            <a:ext cx="11603935" cy="708301"/>
          </a:xfrm>
        </p:spPr>
        <p:txBody>
          <a:bodyPr/>
          <a:lstStyle/>
          <a:p>
            <a:r>
              <a:rPr lang="en-US" altLang="zh-CN" dirty="0" err="1">
                <a:hlinkClick r:id="rId2"/>
              </a:rPr>
              <a:t>UintIndex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1DBF016-8A67-425B-9AB7-B2DE91AE9BA1}"/>
              </a:ext>
            </a:extLst>
          </p:cNvPr>
          <p:cNvGraphicFramePr>
            <a:graphicFrameLocks noGrp="1"/>
          </p:cNvGraphicFramePr>
          <p:nvPr/>
        </p:nvGraphicFramePr>
        <p:xfrm>
          <a:off x="3224281" y="1975456"/>
          <a:ext cx="566394" cy="4308029"/>
        </p:xfrm>
        <a:graphic>
          <a:graphicData uri="http://schemas.openxmlformats.org/drawingml/2006/table">
            <a:tbl>
              <a:tblPr firstRow="1" bandRow="1"/>
              <a:tblGrid>
                <a:gridCol w="566394">
                  <a:extLst>
                    <a:ext uri="{9D8B030D-6E8A-4147-A177-3AD203B41FA5}">
                      <a16:colId xmlns:a16="http://schemas.microsoft.com/office/drawing/2014/main" val="2017377062"/>
                    </a:ext>
                  </a:extLst>
                </a:gridCol>
              </a:tblGrid>
              <a:tr h="391639">
                <a:tc>
                  <a:txBody>
                    <a:bodyPr/>
                    <a:lstStyle/>
                    <a:p>
                      <a:r>
                        <a:rPr lang="en-US" altLang="zh-CN" dirty="0"/>
                        <a:t>130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68412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r>
                        <a:rPr lang="en-US" altLang="zh-CN" dirty="0"/>
                        <a:t>133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211213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r>
                        <a:rPr lang="en-US" altLang="zh-CN" dirty="0"/>
                        <a:t>135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25002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r>
                        <a:rPr lang="en-US" altLang="zh-CN" dirty="0"/>
                        <a:t>139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756811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571691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523691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333410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491878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164408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192254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r>
                        <a:rPr lang="en-US" altLang="zh-CN" dirty="0"/>
                        <a:t>358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649779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52CA487-D35D-42E4-93F6-02C099C740B1}"/>
              </a:ext>
            </a:extLst>
          </p:cNvPr>
          <p:cNvGraphicFramePr>
            <a:graphicFrameLocks noGrp="1"/>
          </p:cNvGraphicFramePr>
          <p:nvPr/>
        </p:nvGraphicFramePr>
        <p:xfrm>
          <a:off x="5106428" y="1975456"/>
          <a:ext cx="909434" cy="4344480"/>
        </p:xfrm>
        <a:graphic>
          <a:graphicData uri="http://schemas.openxmlformats.org/drawingml/2006/table">
            <a:tbl>
              <a:tblPr firstRow="1" bandRow="1"/>
              <a:tblGrid>
                <a:gridCol w="621641">
                  <a:extLst>
                    <a:ext uri="{9D8B030D-6E8A-4147-A177-3AD203B41FA5}">
                      <a16:colId xmlns:a16="http://schemas.microsoft.com/office/drawing/2014/main" val="2310080824"/>
                    </a:ext>
                  </a:extLst>
                </a:gridCol>
                <a:gridCol w="287793">
                  <a:extLst>
                    <a:ext uri="{9D8B030D-6E8A-4147-A177-3AD203B41FA5}">
                      <a16:colId xmlns:a16="http://schemas.microsoft.com/office/drawing/2014/main" val="2017377062"/>
                    </a:ext>
                  </a:extLst>
                </a:gridCol>
              </a:tblGrid>
              <a:tr h="253976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marT="18000" marB="18000" anchor="ctr"/>
                </a:tc>
                <a:extLst>
                  <a:ext uri="{0D108BD9-81ED-4DB2-BD59-A6C34878D82A}">
                    <a16:rowId xmlns:a16="http://schemas.microsoft.com/office/drawing/2014/main" val="2036268412"/>
                  </a:ext>
                </a:extLst>
              </a:tr>
              <a:tr h="253976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T="18000" marB="18000" anchor="ctr"/>
                </a:tc>
                <a:extLst>
                  <a:ext uri="{0D108BD9-81ED-4DB2-BD59-A6C34878D82A}">
                    <a16:rowId xmlns:a16="http://schemas.microsoft.com/office/drawing/2014/main" val="4152211213"/>
                  </a:ext>
                </a:extLst>
              </a:tr>
              <a:tr h="253976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T="18000" marB="18000" anchor="ctr"/>
                </a:tc>
                <a:extLst>
                  <a:ext uri="{0D108BD9-81ED-4DB2-BD59-A6C34878D82A}">
                    <a16:rowId xmlns:a16="http://schemas.microsoft.com/office/drawing/2014/main" val="1742125002"/>
                  </a:ext>
                </a:extLst>
              </a:tr>
              <a:tr h="253976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marT="18000" marB="18000" anchor="ctr"/>
                </a:tc>
                <a:extLst>
                  <a:ext uri="{0D108BD9-81ED-4DB2-BD59-A6C34878D82A}">
                    <a16:rowId xmlns:a16="http://schemas.microsoft.com/office/drawing/2014/main" val="1127756811"/>
                  </a:ext>
                </a:extLst>
              </a:tr>
              <a:tr h="253976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T="18000" marB="18000" anchor="ctr"/>
                </a:tc>
                <a:extLst>
                  <a:ext uri="{0D108BD9-81ED-4DB2-BD59-A6C34878D82A}">
                    <a16:rowId xmlns:a16="http://schemas.microsoft.com/office/drawing/2014/main" val="1347571691"/>
                  </a:ext>
                </a:extLst>
              </a:tr>
              <a:tr h="253976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marT="18000" marB="18000" anchor="ctr"/>
                </a:tc>
                <a:extLst>
                  <a:ext uri="{0D108BD9-81ED-4DB2-BD59-A6C34878D82A}">
                    <a16:rowId xmlns:a16="http://schemas.microsoft.com/office/drawing/2014/main" val="4282523691"/>
                  </a:ext>
                </a:extLst>
              </a:tr>
              <a:tr h="253976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T="18000" marB="18000" anchor="ctr"/>
                </a:tc>
                <a:extLst>
                  <a:ext uri="{0D108BD9-81ED-4DB2-BD59-A6C34878D82A}">
                    <a16:rowId xmlns:a16="http://schemas.microsoft.com/office/drawing/2014/main" val="2846333410"/>
                  </a:ext>
                </a:extLst>
              </a:tr>
              <a:tr h="253976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T="18000" marB="18000" anchor="ctr"/>
                </a:tc>
                <a:extLst>
                  <a:ext uri="{0D108BD9-81ED-4DB2-BD59-A6C34878D82A}">
                    <a16:rowId xmlns:a16="http://schemas.microsoft.com/office/drawing/2014/main" val="1469491878"/>
                  </a:ext>
                </a:extLst>
              </a:tr>
              <a:tr h="253976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T="18000" marB="18000" anchor="ctr"/>
                </a:tc>
                <a:extLst>
                  <a:ext uri="{0D108BD9-81ED-4DB2-BD59-A6C34878D82A}">
                    <a16:rowId xmlns:a16="http://schemas.microsoft.com/office/drawing/2014/main" val="1419164408"/>
                  </a:ext>
                </a:extLst>
              </a:tr>
              <a:tr h="253976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marT="18000" marB="18000" anchor="ctr"/>
                </a:tc>
                <a:extLst>
                  <a:ext uri="{0D108BD9-81ED-4DB2-BD59-A6C34878D82A}">
                    <a16:rowId xmlns:a16="http://schemas.microsoft.com/office/drawing/2014/main" val="2093192254"/>
                  </a:ext>
                </a:extLst>
              </a:tr>
              <a:tr h="253976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marT="18000" marB="18000" anchor="ctr"/>
                </a:tc>
                <a:extLst>
                  <a:ext uri="{0D108BD9-81ED-4DB2-BD59-A6C34878D82A}">
                    <a16:rowId xmlns:a16="http://schemas.microsoft.com/office/drawing/2014/main" val="4273649779"/>
                  </a:ext>
                </a:extLst>
              </a:tr>
              <a:tr h="253976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marT="18000" marB="18000" anchor="ctr"/>
                </a:tc>
                <a:extLst>
                  <a:ext uri="{0D108BD9-81ED-4DB2-BD59-A6C34878D82A}">
                    <a16:rowId xmlns:a16="http://schemas.microsoft.com/office/drawing/2014/main" val="3921316683"/>
                  </a:ext>
                </a:extLst>
              </a:tr>
              <a:tr h="253976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marT="18000" marB="18000" anchor="ctr"/>
                </a:tc>
                <a:extLst>
                  <a:ext uri="{0D108BD9-81ED-4DB2-BD59-A6C34878D82A}">
                    <a16:rowId xmlns:a16="http://schemas.microsoft.com/office/drawing/2014/main" val="393556750"/>
                  </a:ext>
                </a:extLst>
              </a:tr>
              <a:tr h="253976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228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marT="18000" marB="18000" anchor="ctr"/>
                </a:tc>
                <a:extLst>
                  <a:ext uri="{0D108BD9-81ED-4DB2-BD59-A6C34878D82A}">
                    <a16:rowId xmlns:a16="http://schemas.microsoft.com/office/drawing/2014/main" val="39936065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BF00650-33F0-44E8-A325-3CFF88768EBA}"/>
              </a:ext>
            </a:extLst>
          </p:cNvPr>
          <p:cNvSpPr/>
          <p:nvPr/>
        </p:nvSpPr>
        <p:spPr>
          <a:xfrm>
            <a:off x="561956" y="2024130"/>
            <a:ext cx="1826152" cy="3768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MinKey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= 130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E90F6DF9-EDF5-44A8-861A-1584EDE1D5E6}"/>
              </a:ext>
            </a:extLst>
          </p:cNvPr>
          <p:cNvGraphicFramePr>
            <a:graphicFrameLocks noGrp="1"/>
          </p:cNvGraphicFramePr>
          <p:nvPr/>
        </p:nvGraphicFramePr>
        <p:xfrm>
          <a:off x="4684018" y="1604251"/>
          <a:ext cx="2087218" cy="370840"/>
        </p:xfrm>
        <a:graphic>
          <a:graphicData uri="http://schemas.openxmlformats.org/drawingml/2006/table">
            <a:tbl>
              <a:tblPr firstRow="1" bandRow="1"/>
              <a:tblGrid>
                <a:gridCol w="1043609">
                  <a:extLst>
                    <a:ext uri="{9D8B030D-6E8A-4147-A177-3AD203B41FA5}">
                      <a16:colId xmlns:a16="http://schemas.microsoft.com/office/drawing/2014/main" val="326070069"/>
                    </a:ext>
                  </a:extLst>
                </a:gridCol>
                <a:gridCol w="1043609">
                  <a:extLst>
                    <a:ext uri="{9D8B030D-6E8A-4147-A177-3AD203B41FA5}">
                      <a16:colId xmlns:a16="http://schemas.microsoft.com/office/drawing/2014/main" val="2652612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BitOrd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BitValue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676233"/>
                  </a:ext>
                </a:extLst>
              </a:tr>
            </a:tbl>
          </a:graphicData>
        </a:graphic>
      </p:graphicFrame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474C818-0311-4A30-ABD9-DAF1AD6EBAF5}"/>
              </a:ext>
            </a:extLst>
          </p:cNvPr>
          <p:cNvCxnSpPr>
            <a:cxnSpLocks/>
          </p:cNvCxnSpPr>
          <p:nvPr/>
        </p:nvCxnSpPr>
        <p:spPr>
          <a:xfrm flipV="1">
            <a:off x="3790675" y="2126974"/>
            <a:ext cx="1439996" cy="74543"/>
          </a:xfrm>
          <a:prstGeom prst="straightConnector1">
            <a:avLst/>
          </a:prstGeom>
          <a:ln w="25400">
            <a:solidFill>
              <a:srgbClr val="1F4E79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6C1442B-B0A4-4B42-8837-07838C7FDD6E}"/>
              </a:ext>
            </a:extLst>
          </p:cNvPr>
          <p:cNvCxnSpPr>
            <a:cxnSpLocks/>
          </p:cNvCxnSpPr>
          <p:nvPr/>
        </p:nvCxnSpPr>
        <p:spPr>
          <a:xfrm>
            <a:off x="3790675" y="2592459"/>
            <a:ext cx="1433374" cy="463824"/>
          </a:xfrm>
          <a:prstGeom prst="straightConnector1">
            <a:avLst/>
          </a:prstGeom>
          <a:ln w="25400">
            <a:solidFill>
              <a:srgbClr val="1F4E79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9F4AB2C-95FE-4DB9-A3D0-004D56481F24}"/>
              </a:ext>
            </a:extLst>
          </p:cNvPr>
          <p:cNvCxnSpPr>
            <a:cxnSpLocks/>
          </p:cNvCxnSpPr>
          <p:nvPr/>
        </p:nvCxnSpPr>
        <p:spPr>
          <a:xfrm>
            <a:off x="3787366" y="3003279"/>
            <a:ext cx="1411833" cy="689108"/>
          </a:xfrm>
          <a:prstGeom prst="straightConnector1">
            <a:avLst/>
          </a:prstGeom>
          <a:ln w="25400">
            <a:solidFill>
              <a:srgbClr val="1F4E79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48AFF48-5F9E-4DF4-A087-5F04EA4FE6F0}"/>
              </a:ext>
            </a:extLst>
          </p:cNvPr>
          <p:cNvCxnSpPr>
            <a:cxnSpLocks/>
          </p:cNvCxnSpPr>
          <p:nvPr/>
        </p:nvCxnSpPr>
        <p:spPr>
          <a:xfrm>
            <a:off x="3790675" y="3339548"/>
            <a:ext cx="1408524" cy="1565413"/>
          </a:xfrm>
          <a:prstGeom prst="straightConnector1">
            <a:avLst/>
          </a:prstGeom>
          <a:ln w="25400">
            <a:solidFill>
              <a:srgbClr val="1F4E79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A47F190-5E6F-4FF1-BFD2-9BC62DF135B4}"/>
              </a:ext>
            </a:extLst>
          </p:cNvPr>
          <p:cNvCxnSpPr>
            <a:cxnSpLocks/>
          </p:cNvCxnSpPr>
          <p:nvPr/>
        </p:nvCxnSpPr>
        <p:spPr>
          <a:xfrm>
            <a:off x="3790675" y="6127474"/>
            <a:ext cx="1433374" cy="0"/>
          </a:xfrm>
          <a:prstGeom prst="straightConnector1">
            <a:avLst/>
          </a:prstGeom>
          <a:ln w="25400">
            <a:solidFill>
              <a:srgbClr val="1F4E79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CECCA450-CCAF-4348-ADB3-B5C711DB9F5A}"/>
              </a:ext>
            </a:extLst>
          </p:cNvPr>
          <p:cNvGraphicFramePr>
            <a:graphicFrameLocks noGrp="1"/>
          </p:cNvGraphicFramePr>
          <p:nvPr/>
        </p:nvGraphicFramePr>
        <p:xfrm>
          <a:off x="7673029" y="1975456"/>
          <a:ext cx="1848557" cy="4344483"/>
        </p:xfrm>
        <a:graphic>
          <a:graphicData uri="http://schemas.openxmlformats.org/drawingml/2006/table">
            <a:tbl>
              <a:tblPr firstRow="1" bandRow="1"/>
              <a:tblGrid>
                <a:gridCol w="639355">
                  <a:extLst>
                    <a:ext uri="{9D8B030D-6E8A-4147-A177-3AD203B41FA5}">
                      <a16:colId xmlns:a16="http://schemas.microsoft.com/office/drawing/2014/main" val="2310080824"/>
                    </a:ext>
                  </a:extLst>
                </a:gridCol>
                <a:gridCol w="1209202">
                  <a:extLst>
                    <a:ext uri="{9D8B030D-6E8A-4147-A177-3AD203B41FA5}">
                      <a16:colId xmlns:a16="http://schemas.microsoft.com/office/drawing/2014/main" val="2017377062"/>
                    </a:ext>
                  </a:extLst>
                </a:gridCol>
              </a:tblGrid>
              <a:tr h="394953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Value0</a:t>
                      </a:r>
                      <a:endParaRPr lang="zh-CN" altLang="en-US" dirty="0"/>
                    </a:p>
                  </a:txBody>
                  <a:tcPr marT="18000" marB="1800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68412"/>
                  </a:ext>
                </a:extLst>
              </a:tr>
              <a:tr h="394953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Value1</a:t>
                      </a:r>
                      <a:endParaRPr lang="zh-CN" altLang="en-US" dirty="0"/>
                    </a:p>
                  </a:txBody>
                  <a:tcPr marT="18000" marB="1800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211213"/>
                  </a:ext>
                </a:extLst>
              </a:tr>
              <a:tr h="394953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Value2</a:t>
                      </a:r>
                      <a:endParaRPr lang="zh-CN" altLang="en-US" dirty="0"/>
                    </a:p>
                  </a:txBody>
                  <a:tcPr marT="18000" marB="1800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25002"/>
                  </a:ext>
                </a:extLst>
              </a:tr>
              <a:tr h="394953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Value3</a:t>
                      </a:r>
                      <a:endParaRPr lang="zh-CN" altLang="en-US" dirty="0"/>
                    </a:p>
                  </a:txBody>
                  <a:tcPr marT="18000" marB="1800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756811"/>
                  </a:ext>
                </a:extLst>
              </a:tr>
              <a:tr h="394953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marT="18000" marB="1800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571691"/>
                  </a:ext>
                </a:extLst>
              </a:tr>
              <a:tr h="394953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marT="18000" marB="1800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523691"/>
                  </a:ext>
                </a:extLst>
              </a:tr>
              <a:tr h="394953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marT="18000" marB="1800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333410"/>
                  </a:ext>
                </a:extLst>
              </a:tr>
              <a:tr h="394953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marT="18000" marB="1800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649779"/>
                  </a:ext>
                </a:extLst>
              </a:tr>
              <a:tr h="394953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marT="18000" marB="1800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16683"/>
                  </a:ext>
                </a:extLst>
              </a:tr>
              <a:tr h="394953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marT="18000" marB="1800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56750"/>
                  </a:ext>
                </a:extLst>
              </a:tr>
              <a:tr h="394953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107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Value107</a:t>
                      </a:r>
                      <a:endParaRPr lang="zh-CN" altLang="en-US" dirty="0"/>
                    </a:p>
                  </a:txBody>
                  <a:tcPr marT="18000" marB="1800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606547"/>
                  </a:ext>
                </a:extLst>
              </a:tr>
            </a:tbl>
          </a:graphicData>
        </a:graphic>
      </p:graphicFrame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C6C59882-8FB9-45EB-A4FA-67E3D51F04F2}"/>
              </a:ext>
            </a:extLst>
          </p:cNvPr>
          <p:cNvGraphicFramePr>
            <a:graphicFrameLocks noGrp="1"/>
          </p:cNvGraphicFramePr>
          <p:nvPr/>
        </p:nvGraphicFramePr>
        <p:xfrm>
          <a:off x="6945937" y="1604251"/>
          <a:ext cx="2574236" cy="370840"/>
        </p:xfrm>
        <a:graphic>
          <a:graphicData uri="http://schemas.openxmlformats.org/drawingml/2006/table">
            <a:tbl>
              <a:tblPr firstRow="1" bandRow="1"/>
              <a:tblGrid>
                <a:gridCol w="1367256">
                  <a:extLst>
                    <a:ext uri="{9D8B030D-6E8A-4147-A177-3AD203B41FA5}">
                      <a16:colId xmlns:a16="http://schemas.microsoft.com/office/drawing/2014/main" val="326070069"/>
                    </a:ext>
                  </a:extLst>
                </a:gridCol>
                <a:gridCol w="1206980">
                  <a:extLst>
                    <a:ext uri="{9D8B030D-6E8A-4147-A177-3AD203B41FA5}">
                      <a16:colId xmlns:a16="http://schemas.microsoft.com/office/drawing/2014/main" val="2652612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ValueOrd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err="1"/>
                        <a:t>ValueData</a:t>
                      </a:r>
                      <a:endParaRPr lang="zh-CN" altLang="en-US" b="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676233"/>
                  </a:ext>
                </a:extLst>
              </a:tr>
            </a:tbl>
          </a:graphicData>
        </a:graphic>
      </p:graphicFrame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E2D96FE-A353-4E71-AACD-642E07486437}"/>
              </a:ext>
            </a:extLst>
          </p:cNvPr>
          <p:cNvCxnSpPr>
            <a:cxnSpLocks/>
          </p:cNvCxnSpPr>
          <p:nvPr/>
        </p:nvCxnSpPr>
        <p:spPr>
          <a:xfrm flipV="1">
            <a:off x="6012196" y="2126974"/>
            <a:ext cx="1801247" cy="33510"/>
          </a:xfrm>
          <a:prstGeom prst="straightConnector1">
            <a:avLst/>
          </a:prstGeom>
          <a:ln w="25400">
            <a:solidFill>
              <a:srgbClr val="1F4E79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01B46391-8144-473A-A3A8-719923B9F300}"/>
              </a:ext>
            </a:extLst>
          </p:cNvPr>
          <p:cNvCxnSpPr>
            <a:cxnSpLocks/>
          </p:cNvCxnSpPr>
          <p:nvPr/>
        </p:nvCxnSpPr>
        <p:spPr>
          <a:xfrm flipV="1">
            <a:off x="6006332" y="2575904"/>
            <a:ext cx="1766078" cy="463825"/>
          </a:xfrm>
          <a:prstGeom prst="straightConnector1">
            <a:avLst/>
          </a:prstGeom>
          <a:ln w="25400">
            <a:solidFill>
              <a:srgbClr val="1F4E79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对话气泡: 圆角矩形 41">
            <a:extLst>
              <a:ext uri="{FF2B5EF4-FFF2-40B4-BE49-F238E27FC236}">
                <a16:creationId xmlns:a16="http://schemas.microsoft.com/office/drawing/2014/main" id="{161F90FB-16AF-4BD9-BB12-39997DA4F029}"/>
              </a:ext>
            </a:extLst>
          </p:cNvPr>
          <p:cNvSpPr/>
          <p:nvPr/>
        </p:nvSpPr>
        <p:spPr>
          <a:xfrm>
            <a:off x="6863862" y="452266"/>
            <a:ext cx="4988168" cy="813645"/>
          </a:xfrm>
          <a:prstGeom prst="wedgeRoundRectCallout">
            <a:avLst>
              <a:gd name="adj1" fmla="val -32542"/>
              <a:gd name="adj2" fmla="val 102129"/>
              <a:gd name="adj3" fmla="val 16667"/>
            </a:avLst>
          </a:prstGeom>
          <a:solidFill>
            <a:srgbClr val="1F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ValueOrd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= BitMap.rank1(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BitOrd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对话气泡: 圆角矩形 42">
            <a:extLst>
              <a:ext uri="{FF2B5EF4-FFF2-40B4-BE49-F238E27FC236}">
                <a16:creationId xmlns:a16="http://schemas.microsoft.com/office/drawing/2014/main" id="{D469E9CB-12F6-4C6C-A268-C681D410B115}"/>
              </a:ext>
            </a:extLst>
          </p:cNvPr>
          <p:cNvSpPr/>
          <p:nvPr/>
        </p:nvSpPr>
        <p:spPr>
          <a:xfrm>
            <a:off x="2628953" y="452266"/>
            <a:ext cx="3877376" cy="813645"/>
          </a:xfrm>
          <a:prstGeom prst="wedgeRoundRectCallout">
            <a:avLst>
              <a:gd name="adj1" fmla="val 17810"/>
              <a:gd name="adj2" fmla="val 99968"/>
              <a:gd name="adj3" fmla="val 16667"/>
            </a:avLst>
          </a:prstGeom>
          <a:solidFill>
            <a:srgbClr val="1F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BitOrd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=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CurKey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-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MinKey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F0B0CD1-3377-40B1-A218-8361B9DEC608}"/>
              </a:ext>
            </a:extLst>
          </p:cNvPr>
          <p:cNvCxnSpPr>
            <a:cxnSpLocks/>
          </p:cNvCxnSpPr>
          <p:nvPr/>
        </p:nvCxnSpPr>
        <p:spPr>
          <a:xfrm flipV="1">
            <a:off x="6015862" y="3014737"/>
            <a:ext cx="1756548" cy="677651"/>
          </a:xfrm>
          <a:prstGeom prst="straightConnector1">
            <a:avLst/>
          </a:prstGeom>
          <a:ln w="25400">
            <a:solidFill>
              <a:srgbClr val="1F4E79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66BA11CA-2960-4FA7-ADB3-F76E02A6BA63}"/>
              </a:ext>
            </a:extLst>
          </p:cNvPr>
          <p:cNvCxnSpPr>
            <a:cxnSpLocks/>
          </p:cNvCxnSpPr>
          <p:nvPr/>
        </p:nvCxnSpPr>
        <p:spPr>
          <a:xfrm flipV="1">
            <a:off x="6015860" y="3276600"/>
            <a:ext cx="1756550" cy="1623273"/>
          </a:xfrm>
          <a:prstGeom prst="straightConnector1">
            <a:avLst/>
          </a:prstGeom>
          <a:ln w="25400">
            <a:solidFill>
              <a:srgbClr val="1F4E79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92AC369-0008-460B-BFE6-C7AFD38E1D99}"/>
              </a:ext>
            </a:extLst>
          </p:cNvPr>
          <p:cNvCxnSpPr>
            <a:cxnSpLocks/>
          </p:cNvCxnSpPr>
          <p:nvPr/>
        </p:nvCxnSpPr>
        <p:spPr>
          <a:xfrm flipV="1">
            <a:off x="6029777" y="6127474"/>
            <a:ext cx="1783666" cy="46887"/>
          </a:xfrm>
          <a:prstGeom prst="straightConnector1">
            <a:avLst/>
          </a:prstGeom>
          <a:ln w="25400">
            <a:solidFill>
              <a:srgbClr val="1F4E79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左大括号 56">
            <a:extLst>
              <a:ext uri="{FF2B5EF4-FFF2-40B4-BE49-F238E27FC236}">
                <a16:creationId xmlns:a16="http://schemas.microsoft.com/office/drawing/2014/main" id="{1913B054-AB82-461E-950F-C92BF8C52557}"/>
              </a:ext>
            </a:extLst>
          </p:cNvPr>
          <p:cNvSpPr/>
          <p:nvPr/>
        </p:nvSpPr>
        <p:spPr>
          <a:xfrm>
            <a:off x="2393970" y="2121112"/>
            <a:ext cx="730227" cy="4047387"/>
          </a:xfrm>
          <a:prstGeom prst="leftBrace">
            <a:avLst/>
          </a:prstGeom>
          <a:ln w="2540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4ED3D8C-D0D1-4A4B-8A69-A74BE345166F}"/>
              </a:ext>
            </a:extLst>
          </p:cNvPr>
          <p:cNvSpPr txBox="1"/>
          <p:nvPr/>
        </p:nvSpPr>
        <p:spPr>
          <a:xfrm>
            <a:off x="660605" y="3557970"/>
            <a:ext cx="1795377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共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108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 不同的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Key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9B81F2F-5AAA-45C7-ADAB-DC0BCDDC1FE2}"/>
              </a:ext>
            </a:extLst>
          </p:cNvPr>
          <p:cNvSpPr/>
          <p:nvPr/>
        </p:nvSpPr>
        <p:spPr>
          <a:xfrm>
            <a:off x="561956" y="5881013"/>
            <a:ext cx="1826152" cy="3768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MaxKey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= 358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F31E445-7604-4628-B739-F2B742B3B31A}"/>
              </a:ext>
            </a:extLst>
          </p:cNvPr>
          <p:cNvSpPr/>
          <p:nvPr/>
        </p:nvSpPr>
        <p:spPr>
          <a:xfrm>
            <a:off x="2971051" y="1596254"/>
            <a:ext cx="1027928" cy="3768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微软雅黑" panose="020B0503020204020204" pitchFamily="34" charset="-122"/>
                <a:cs typeface="+mn-cs"/>
              </a:rPr>
              <a:t>KeyData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38951F56-B201-432A-BA58-F630BDE1FED2}"/>
              </a:ext>
            </a:extLst>
          </p:cNvPr>
          <p:cNvSpPr/>
          <p:nvPr/>
        </p:nvSpPr>
        <p:spPr>
          <a:xfrm>
            <a:off x="4091349" y="5231675"/>
            <a:ext cx="3311769" cy="5513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Bits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MaxKey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–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MinKey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+ 1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右大括号 62">
            <a:extLst>
              <a:ext uri="{FF2B5EF4-FFF2-40B4-BE49-F238E27FC236}">
                <a16:creationId xmlns:a16="http://schemas.microsoft.com/office/drawing/2014/main" id="{81A78358-E4BD-44C8-A86B-D12D4D05E7C9}"/>
              </a:ext>
            </a:extLst>
          </p:cNvPr>
          <p:cNvSpPr/>
          <p:nvPr/>
        </p:nvSpPr>
        <p:spPr>
          <a:xfrm>
            <a:off x="9620074" y="2041716"/>
            <a:ext cx="737264" cy="4144369"/>
          </a:xfrm>
          <a:prstGeom prst="rightBrace">
            <a:avLst/>
          </a:prstGeom>
          <a:ln w="2540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1A0C38E-39FC-4B34-85F8-67E1E8FAF1A0}"/>
              </a:ext>
            </a:extLst>
          </p:cNvPr>
          <p:cNvSpPr txBox="1"/>
          <p:nvPr/>
        </p:nvSpPr>
        <p:spPr>
          <a:xfrm>
            <a:off x="10167973" y="3499338"/>
            <a:ext cx="1379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108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Value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9F9CC9D-723E-4002-A5DC-0B2A4B2CA073}"/>
              </a:ext>
            </a:extLst>
          </p:cNvPr>
          <p:cNvSpPr txBox="1"/>
          <p:nvPr/>
        </p:nvSpPr>
        <p:spPr>
          <a:xfrm>
            <a:off x="10091774" y="1301253"/>
            <a:ext cx="1379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Value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不属于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Index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32E9DA5-DF87-43BF-99AE-96FCB6F471E7}"/>
              </a:ext>
            </a:extLst>
          </p:cNvPr>
          <p:cNvSpPr txBox="1"/>
          <p:nvPr/>
        </p:nvSpPr>
        <p:spPr>
          <a:xfrm>
            <a:off x="10167971" y="4636454"/>
            <a:ext cx="18295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Index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计算出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ValueOrd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1712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55">
            <a:extLst>
              <a:ext uri="{FF2B5EF4-FFF2-40B4-BE49-F238E27FC236}">
                <a16:creationId xmlns:a16="http://schemas.microsoft.com/office/drawing/2014/main" id="{026EAC2B-2E39-D357-8D19-60DB4D31465A}"/>
              </a:ext>
            </a:extLst>
          </p:cNvPr>
          <p:cNvSpPr/>
          <p:nvPr/>
        </p:nvSpPr>
        <p:spPr>
          <a:xfrm>
            <a:off x="7571557" y="4076932"/>
            <a:ext cx="615917" cy="1754149"/>
          </a:xfrm>
          <a:custGeom>
            <a:avLst/>
            <a:gdLst>
              <a:gd name="connsiteX0" fmla="*/ 0 w 568785"/>
              <a:gd name="connsiteY0" fmla="*/ 0 h 237938"/>
              <a:gd name="connsiteX1" fmla="*/ 568785 w 568785"/>
              <a:gd name="connsiteY1" fmla="*/ 0 h 237938"/>
              <a:gd name="connsiteX2" fmla="*/ 568785 w 568785"/>
              <a:gd name="connsiteY2" fmla="*/ 237938 h 237938"/>
              <a:gd name="connsiteX3" fmla="*/ 0 w 568785"/>
              <a:gd name="connsiteY3" fmla="*/ 237938 h 237938"/>
              <a:gd name="connsiteX4" fmla="*/ 0 w 568785"/>
              <a:gd name="connsiteY4" fmla="*/ 0 h 237938"/>
              <a:gd name="connsiteX0" fmla="*/ 0 w 760354"/>
              <a:gd name="connsiteY0" fmla="*/ 0 h 340635"/>
              <a:gd name="connsiteX1" fmla="*/ 760354 w 760354"/>
              <a:gd name="connsiteY1" fmla="*/ 102697 h 340635"/>
              <a:gd name="connsiteX2" fmla="*/ 760354 w 760354"/>
              <a:gd name="connsiteY2" fmla="*/ 340635 h 340635"/>
              <a:gd name="connsiteX3" fmla="*/ 191569 w 760354"/>
              <a:gd name="connsiteY3" fmla="*/ 340635 h 340635"/>
              <a:gd name="connsiteX4" fmla="*/ 0 w 760354"/>
              <a:gd name="connsiteY4" fmla="*/ 0 h 340635"/>
              <a:gd name="connsiteX0" fmla="*/ 1975 w 762329"/>
              <a:gd name="connsiteY0" fmla="*/ 0 h 370260"/>
              <a:gd name="connsiteX1" fmla="*/ 762329 w 762329"/>
              <a:gd name="connsiteY1" fmla="*/ 102697 h 370260"/>
              <a:gd name="connsiteX2" fmla="*/ 762329 w 762329"/>
              <a:gd name="connsiteY2" fmla="*/ 340635 h 370260"/>
              <a:gd name="connsiteX3" fmla="*/ 0 w 762329"/>
              <a:gd name="connsiteY3" fmla="*/ 370260 h 370260"/>
              <a:gd name="connsiteX4" fmla="*/ 1975 w 762329"/>
              <a:gd name="connsiteY4" fmla="*/ 0 h 370260"/>
              <a:gd name="connsiteX0" fmla="*/ 1975 w 1034872"/>
              <a:gd name="connsiteY0" fmla="*/ 5925 h 376185"/>
              <a:gd name="connsiteX1" fmla="*/ 1034872 w 1034872"/>
              <a:gd name="connsiteY1" fmla="*/ 0 h 376185"/>
              <a:gd name="connsiteX2" fmla="*/ 762329 w 1034872"/>
              <a:gd name="connsiteY2" fmla="*/ 346560 h 376185"/>
              <a:gd name="connsiteX3" fmla="*/ 0 w 1034872"/>
              <a:gd name="connsiteY3" fmla="*/ 376185 h 376185"/>
              <a:gd name="connsiteX4" fmla="*/ 1975 w 1034872"/>
              <a:gd name="connsiteY4" fmla="*/ 5925 h 376185"/>
              <a:gd name="connsiteX0" fmla="*/ 1975 w 1034872"/>
              <a:gd name="connsiteY0" fmla="*/ 5925 h 571704"/>
              <a:gd name="connsiteX1" fmla="*/ 1034872 w 1034872"/>
              <a:gd name="connsiteY1" fmla="*/ 0 h 571704"/>
              <a:gd name="connsiteX2" fmla="*/ 1028947 w 1034872"/>
              <a:gd name="connsiteY2" fmla="*/ 571704 h 571704"/>
              <a:gd name="connsiteX3" fmla="*/ 0 w 1034872"/>
              <a:gd name="connsiteY3" fmla="*/ 376185 h 571704"/>
              <a:gd name="connsiteX4" fmla="*/ 1975 w 1034872"/>
              <a:gd name="connsiteY4" fmla="*/ 5925 h 571704"/>
              <a:gd name="connsiteX0" fmla="*/ 86 w 1036982"/>
              <a:gd name="connsiteY0" fmla="*/ 3977 h 571704"/>
              <a:gd name="connsiteX1" fmla="*/ 1036982 w 1036982"/>
              <a:gd name="connsiteY1" fmla="*/ 0 h 571704"/>
              <a:gd name="connsiteX2" fmla="*/ 1031057 w 1036982"/>
              <a:gd name="connsiteY2" fmla="*/ 571704 h 571704"/>
              <a:gd name="connsiteX3" fmla="*/ 2110 w 1036982"/>
              <a:gd name="connsiteY3" fmla="*/ 376185 h 571704"/>
              <a:gd name="connsiteX4" fmla="*/ 86 w 1036982"/>
              <a:gd name="connsiteY4" fmla="*/ 3977 h 571704"/>
              <a:gd name="connsiteX0" fmla="*/ 1975 w 1038871"/>
              <a:gd name="connsiteY0" fmla="*/ 3977 h 571704"/>
              <a:gd name="connsiteX1" fmla="*/ 1038871 w 1038871"/>
              <a:gd name="connsiteY1" fmla="*/ 0 h 571704"/>
              <a:gd name="connsiteX2" fmla="*/ 1032946 w 1038871"/>
              <a:gd name="connsiteY2" fmla="*/ 571704 h 571704"/>
              <a:gd name="connsiteX3" fmla="*/ 0 w 1038871"/>
              <a:gd name="connsiteY3" fmla="*/ 387875 h 571704"/>
              <a:gd name="connsiteX4" fmla="*/ 1975 w 1038871"/>
              <a:gd name="connsiteY4" fmla="*/ 3977 h 571704"/>
              <a:gd name="connsiteX0" fmla="*/ 57 w 1036953"/>
              <a:gd name="connsiteY0" fmla="*/ 3977 h 571704"/>
              <a:gd name="connsiteX1" fmla="*/ 1036953 w 1036953"/>
              <a:gd name="connsiteY1" fmla="*/ 0 h 571704"/>
              <a:gd name="connsiteX2" fmla="*/ 1031028 w 1036953"/>
              <a:gd name="connsiteY2" fmla="*/ 571704 h 571704"/>
              <a:gd name="connsiteX3" fmla="*/ 4081 w 1036953"/>
              <a:gd name="connsiteY3" fmla="*/ 292404 h 571704"/>
              <a:gd name="connsiteX4" fmla="*/ 57 w 1036953"/>
              <a:gd name="connsiteY4" fmla="*/ 3977 h 571704"/>
              <a:gd name="connsiteX0" fmla="*/ 41 w 1038936"/>
              <a:gd name="connsiteY0" fmla="*/ 0 h 653457"/>
              <a:gd name="connsiteX1" fmla="*/ 1038936 w 1038936"/>
              <a:gd name="connsiteY1" fmla="*/ 81753 h 653457"/>
              <a:gd name="connsiteX2" fmla="*/ 1033011 w 1038936"/>
              <a:gd name="connsiteY2" fmla="*/ 653457 h 653457"/>
              <a:gd name="connsiteX3" fmla="*/ 6064 w 1038936"/>
              <a:gd name="connsiteY3" fmla="*/ 374157 h 653457"/>
              <a:gd name="connsiteX4" fmla="*/ 41 w 1038936"/>
              <a:gd name="connsiteY4" fmla="*/ 0 h 653457"/>
              <a:gd name="connsiteX0" fmla="*/ 21972 w 1060867"/>
              <a:gd name="connsiteY0" fmla="*/ 0 h 653457"/>
              <a:gd name="connsiteX1" fmla="*/ 1060867 w 1060867"/>
              <a:gd name="connsiteY1" fmla="*/ 81753 h 653457"/>
              <a:gd name="connsiteX2" fmla="*/ 1054942 w 1060867"/>
              <a:gd name="connsiteY2" fmla="*/ 653457 h 653457"/>
              <a:gd name="connsiteX3" fmla="*/ 0 w 1060867"/>
              <a:gd name="connsiteY3" fmla="*/ 576790 h 653457"/>
              <a:gd name="connsiteX4" fmla="*/ 21972 w 1060867"/>
              <a:gd name="connsiteY4" fmla="*/ 0 h 653457"/>
              <a:gd name="connsiteX0" fmla="*/ 19972 w 1058867"/>
              <a:gd name="connsiteY0" fmla="*/ 0 h 653457"/>
              <a:gd name="connsiteX1" fmla="*/ 1058867 w 1058867"/>
              <a:gd name="connsiteY1" fmla="*/ 81753 h 653457"/>
              <a:gd name="connsiteX2" fmla="*/ 1052942 w 1058867"/>
              <a:gd name="connsiteY2" fmla="*/ 653457 h 653457"/>
              <a:gd name="connsiteX3" fmla="*/ 0 w 1058867"/>
              <a:gd name="connsiteY3" fmla="*/ 574842 h 653457"/>
              <a:gd name="connsiteX4" fmla="*/ 19972 w 1058867"/>
              <a:gd name="connsiteY4" fmla="*/ 0 h 653457"/>
              <a:gd name="connsiteX0" fmla="*/ 5974 w 1044869"/>
              <a:gd name="connsiteY0" fmla="*/ 0 h 653457"/>
              <a:gd name="connsiteX1" fmla="*/ 1044869 w 1044869"/>
              <a:gd name="connsiteY1" fmla="*/ 81753 h 653457"/>
              <a:gd name="connsiteX2" fmla="*/ 1038944 w 1044869"/>
              <a:gd name="connsiteY2" fmla="*/ 653457 h 653457"/>
              <a:gd name="connsiteX3" fmla="*/ 0 w 1044869"/>
              <a:gd name="connsiteY3" fmla="*/ 576790 h 653457"/>
              <a:gd name="connsiteX4" fmla="*/ 5974 w 1044869"/>
              <a:gd name="connsiteY4" fmla="*/ 0 h 653457"/>
              <a:gd name="connsiteX0" fmla="*/ 5974 w 1038944"/>
              <a:gd name="connsiteY0" fmla="*/ 284547 h 938004"/>
              <a:gd name="connsiteX1" fmla="*/ 614935 w 1038944"/>
              <a:gd name="connsiteY1" fmla="*/ 0 h 938004"/>
              <a:gd name="connsiteX2" fmla="*/ 1038944 w 1038944"/>
              <a:gd name="connsiteY2" fmla="*/ 938004 h 938004"/>
              <a:gd name="connsiteX3" fmla="*/ 0 w 1038944"/>
              <a:gd name="connsiteY3" fmla="*/ 861337 h 938004"/>
              <a:gd name="connsiteX4" fmla="*/ 5974 w 1038944"/>
              <a:gd name="connsiteY4" fmla="*/ 284547 h 938004"/>
              <a:gd name="connsiteX0" fmla="*/ 5974 w 614935"/>
              <a:gd name="connsiteY0" fmla="*/ 284547 h 861337"/>
              <a:gd name="connsiteX1" fmla="*/ 614935 w 614935"/>
              <a:gd name="connsiteY1" fmla="*/ 0 h 861337"/>
              <a:gd name="connsiteX2" fmla="*/ 605010 w 614935"/>
              <a:gd name="connsiteY2" fmla="*/ 597034 h 861337"/>
              <a:gd name="connsiteX3" fmla="*/ 0 w 614935"/>
              <a:gd name="connsiteY3" fmla="*/ 861337 h 861337"/>
              <a:gd name="connsiteX4" fmla="*/ 5974 w 614935"/>
              <a:gd name="connsiteY4" fmla="*/ 284547 h 861337"/>
              <a:gd name="connsiteX0" fmla="*/ 5974 w 614935"/>
              <a:gd name="connsiteY0" fmla="*/ 284547 h 861337"/>
              <a:gd name="connsiteX1" fmla="*/ 614935 w 614935"/>
              <a:gd name="connsiteY1" fmla="*/ 0 h 861337"/>
              <a:gd name="connsiteX2" fmla="*/ 603010 w 614935"/>
              <a:gd name="connsiteY2" fmla="*/ 575601 h 861337"/>
              <a:gd name="connsiteX3" fmla="*/ 0 w 614935"/>
              <a:gd name="connsiteY3" fmla="*/ 861337 h 861337"/>
              <a:gd name="connsiteX4" fmla="*/ 5974 w 614935"/>
              <a:gd name="connsiteY4" fmla="*/ 284547 h 861337"/>
              <a:gd name="connsiteX0" fmla="*/ 5974 w 621007"/>
              <a:gd name="connsiteY0" fmla="*/ 284547 h 861337"/>
              <a:gd name="connsiteX1" fmla="*/ 614935 w 621007"/>
              <a:gd name="connsiteY1" fmla="*/ 0 h 861337"/>
              <a:gd name="connsiteX2" fmla="*/ 621007 w 621007"/>
              <a:gd name="connsiteY2" fmla="*/ 573652 h 861337"/>
              <a:gd name="connsiteX3" fmla="*/ 0 w 621007"/>
              <a:gd name="connsiteY3" fmla="*/ 861337 h 861337"/>
              <a:gd name="connsiteX4" fmla="*/ 5974 w 621007"/>
              <a:gd name="connsiteY4" fmla="*/ 284547 h 861337"/>
              <a:gd name="connsiteX0" fmla="*/ 5974 w 614935"/>
              <a:gd name="connsiteY0" fmla="*/ 284547 h 861337"/>
              <a:gd name="connsiteX1" fmla="*/ 614935 w 614935"/>
              <a:gd name="connsiteY1" fmla="*/ 0 h 861337"/>
              <a:gd name="connsiteX2" fmla="*/ 613008 w 614935"/>
              <a:gd name="connsiteY2" fmla="*/ 573652 h 861337"/>
              <a:gd name="connsiteX3" fmla="*/ 0 w 614935"/>
              <a:gd name="connsiteY3" fmla="*/ 861337 h 861337"/>
              <a:gd name="connsiteX4" fmla="*/ 5974 w 614935"/>
              <a:gd name="connsiteY4" fmla="*/ 284547 h 861337"/>
              <a:gd name="connsiteX0" fmla="*/ 20 w 628978"/>
              <a:gd name="connsiteY0" fmla="*/ 286495 h 861337"/>
              <a:gd name="connsiteX1" fmla="*/ 628978 w 628978"/>
              <a:gd name="connsiteY1" fmla="*/ 0 h 861337"/>
              <a:gd name="connsiteX2" fmla="*/ 627051 w 628978"/>
              <a:gd name="connsiteY2" fmla="*/ 573652 h 861337"/>
              <a:gd name="connsiteX3" fmla="*/ 14043 w 628978"/>
              <a:gd name="connsiteY3" fmla="*/ 861337 h 861337"/>
              <a:gd name="connsiteX4" fmla="*/ 20 w 628978"/>
              <a:gd name="connsiteY4" fmla="*/ 286495 h 861337"/>
              <a:gd name="connsiteX0" fmla="*/ 42 w 621001"/>
              <a:gd name="connsiteY0" fmla="*/ 288444 h 861337"/>
              <a:gd name="connsiteX1" fmla="*/ 621001 w 621001"/>
              <a:gd name="connsiteY1" fmla="*/ 0 h 861337"/>
              <a:gd name="connsiteX2" fmla="*/ 619074 w 621001"/>
              <a:gd name="connsiteY2" fmla="*/ 573652 h 861337"/>
              <a:gd name="connsiteX3" fmla="*/ 6066 w 621001"/>
              <a:gd name="connsiteY3" fmla="*/ 861337 h 861337"/>
              <a:gd name="connsiteX4" fmla="*/ 42 w 621001"/>
              <a:gd name="connsiteY4" fmla="*/ 288444 h 861337"/>
              <a:gd name="connsiteX0" fmla="*/ 42 w 627111"/>
              <a:gd name="connsiteY0" fmla="*/ 288444 h 1142587"/>
              <a:gd name="connsiteX1" fmla="*/ 621001 w 627111"/>
              <a:gd name="connsiteY1" fmla="*/ 0 h 1142587"/>
              <a:gd name="connsiteX2" fmla="*/ 627072 w 627111"/>
              <a:gd name="connsiteY2" fmla="*/ 1142587 h 1142587"/>
              <a:gd name="connsiteX3" fmla="*/ 6066 w 627111"/>
              <a:gd name="connsiteY3" fmla="*/ 861337 h 1142587"/>
              <a:gd name="connsiteX4" fmla="*/ 42 w 627111"/>
              <a:gd name="connsiteY4" fmla="*/ 288444 h 1142587"/>
              <a:gd name="connsiteX0" fmla="*/ 42 w 627154"/>
              <a:gd name="connsiteY0" fmla="*/ 0 h 854143"/>
              <a:gd name="connsiteX1" fmla="*/ 625000 w 627154"/>
              <a:gd name="connsiteY1" fmla="*/ 290232 h 854143"/>
              <a:gd name="connsiteX2" fmla="*/ 627072 w 627154"/>
              <a:gd name="connsiteY2" fmla="*/ 854143 h 854143"/>
              <a:gd name="connsiteX3" fmla="*/ 6066 w 627154"/>
              <a:gd name="connsiteY3" fmla="*/ 572893 h 854143"/>
              <a:gd name="connsiteX4" fmla="*/ 42 w 627154"/>
              <a:gd name="connsiteY4" fmla="*/ 0 h 854143"/>
              <a:gd name="connsiteX0" fmla="*/ 42 w 640998"/>
              <a:gd name="connsiteY0" fmla="*/ 0 h 854143"/>
              <a:gd name="connsiteX1" fmla="*/ 640998 w 640998"/>
              <a:gd name="connsiteY1" fmla="*/ 290232 h 854143"/>
              <a:gd name="connsiteX2" fmla="*/ 627072 w 640998"/>
              <a:gd name="connsiteY2" fmla="*/ 854143 h 854143"/>
              <a:gd name="connsiteX3" fmla="*/ 6066 w 640998"/>
              <a:gd name="connsiteY3" fmla="*/ 572893 h 854143"/>
              <a:gd name="connsiteX4" fmla="*/ 42 w 640998"/>
              <a:gd name="connsiteY4" fmla="*/ 0 h 854143"/>
              <a:gd name="connsiteX0" fmla="*/ 42 w 645121"/>
              <a:gd name="connsiteY0" fmla="*/ 0 h 852195"/>
              <a:gd name="connsiteX1" fmla="*/ 640998 w 645121"/>
              <a:gd name="connsiteY1" fmla="*/ 290232 h 852195"/>
              <a:gd name="connsiteX2" fmla="*/ 645068 w 645121"/>
              <a:gd name="connsiteY2" fmla="*/ 852195 h 852195"/>
              <a:gd name="connsiteX3" fmla="*/ 6066 w 645121"/>
              <a:gd name="connsiteY3" fmla="*/ 572893 h 852195"/>
              <a:gd name="connsiteX4" fmla="*/ 42 w 645121"/>
              <a:gd name="connsiteY4" fmla="*/ 0 h 852195"/>
              <a:gd name="connsiteX0" fmla="*/ 42 w 645121"/>
              <a:gd name="connsiteY0" fmla="*/ 0 h 860975"/>
              <a:gd name="connsiteX1" fmla="*/ 640998 w 645121"/>
              <a:gd name="connsiteY1" fmla="*/ 290232 h 860975"/>
              <a:gd name="connsiteX2" fmla="*/ 645068 w 645121"/>
              <a:gd name="connsiteY2" fmla="*/ 860975 h 860975"/>
              <a:gd name="connsiteX3" fmla="*/ 6066 w 645121"/>
              <a:gd name="connsiteY3" fmla="*/ 572893 h 860975"/>
              <a:gd name="connsiteX4" fmla="*/ 42 w 645121"/>
              <a:gd name="connsiteY4" fmla="*/ 0 h 860975"/>
              <a:gd name="connsiteX0" fmla="*/ 110 w 645189"/>
              <a:gd name="connsiteY0" fmla="*/ 0 h 860975"/>
              <a:gd name="connsiteX1" fmla="*/ 641066 w 645189"/>
              <a:gd name="connsiteY1" fmla="*/ 290232 h 860975"/>
              <a:gd name="connsiteX2" fmla="*/ 645136 w 645189"/>
              <a:gd name="connsiteY2" fmla="*/ 860975 h 860975"/>
              <a:gd name="connsiteX3" fmla="*/ 1311 w 645189"/>
              <a:gd name="connsiteY3" fmla="*/ 571328 h 860975"/>
              <a:gd name="connsiteX4" fmla="*/ 110 w 645189"/>
              <a:gd name="connsiteY4" fmla="*/ 0 h 860975"/>
              <a:gd name="connsiteX0" fmla="*/ 110 w 645257"/>
              <a:gd name="connsiteY0" fmla="*/ 0 h 860975"/>
              <a:gd name="connsiteX1" fmla="*/ 644281 w 645257"/>
              <a:gd name="connsiteY1" fmla="*/ 288667 h 860975"/>
              <a:gd name="connsiteX2" fmla="*/ 645136 w 645257"/>
              <a:gd name="connsiteY2" fmla="*/ 860975 h 860975"/>
              <a:gd name="connsiteX3" fmla="*/ 1311 w 645257"/>
              <a:gd name="connsiteY3" fmla="*/ 571328 h 860975"/>
              <a:gd name="connsiteX4" fmla="*/ 110 w 645257"/>
              <a:gd name="connsiteY4" fmla="*/ 0 h 860975"/>
              <a:gd name="connsiteX0" fmla="*/ 110 w 644512"/>
              <a:gd name="connsiteY0" fmla="*/ 0 h 1722365"/>
              <a:gd name="connsiteX1" fmla="*/ 644281 w 644512"/>
              <a:gd name="connsiteY1" fmla="*/ 288667 h 1722365"/>
              <a:gd name="connsiteX2" fmla="*/ 644333 w 644512"/>
              <a:gd name="connsiteY2" fmla="*/ 1722365 h 1722365"/>
              <a:gd name="connsiteX3" fmla="*/ 1311 w 644512"/>
              <a:gd name="connsiteY3" fmla="*/ 571328 h 1722365"/>
              <a:gd name="connsiteX4" fmla="*/ 110 w 644512"/>
              <a:gd name="connsiteY4" fmla="*/ 0 h 1722365"/>
              <a:gd name="connsiteX0" fmla="*/ 110 w 648300"/>
              <a:gd name="connsiteY0" fmla="*/ 0 h 1722365"/>
              <a:gd name="connsiteX1" fmla="*/ 648300 w 648300"/>
              <a:gd name="connsiteY1" fmla="*/ 1146925 h 1722365"/>
              <a:gd name="connsiteX2" fmla="*/ 644333 w 648300"/>
              <a:gd name="connsiteY2" fmla="*/ 1722365 h 1722365"/>
              <a:gd name="connsiteX3" fmla="*/ 1311 w 648300"/>
              <a:gd name="connsiteY3" fmla="*/ 571328 h 1722365"/>
              <a:gd name="connsiteX4" fmla="*/ 110 w 648300"/>
              <a:gd name="connsiteY4" fmla="*/ 0 h 1722365"/>
              <a:gd name="connsiteX0" fmla="*/ 110 w 646692"/>
              <a:gd name="connsiteY0" fmla="*/ 0 h 1722365"/>
              <a:gd name="connsiteX1" fmla="*/ 646692 w 646692"/>
              <a:gd name="connsiteY1" fmla="*/ 1147709 h 1722365"/>
              <a:gd name="connsiteX2" fmla="*/ 644333 w 646692"/>
              <a:gd name="connsiteY2" fmla="*/ 1722365 h 1722365"/>
              <a:gd name="connsiteX3" fmla="*/ 1311 w 646692"/>
              <a:gd name="connsiteY3" fmla="*/ 571328 h 1722365"/>
              <a:gd name="connsiteX4" fmla="*/ 110 w 646692"/>
              <a:gd name="connsiteY4" fmla="*/ 0 h 1722365"/>
              <a:gd name="connsiteX0" fmla="*/ 110 w 647669"/>
              <a:gd name="connsiteY0" fmla="*/ 0 h 1709052"/>
              <a:gd name="connsiteX1" fmla="*/ 646692 w 647669"/>
              <a:gd name="connsiteY1" fmla="*/ 1147709 h 1709052"/>
              <a:gd name="connsiteX2" fmla="*/ 647548 w 647669"/>
              <a:gd name="connsiteY2" fmla="*/ 1709052 h 1709052"/>
              <a:gd name="connsiteX3" fmla="*/ 1311 w 647669"/>
              <a:gd name="connsiteY3" fmla="*/ 571328 h 1709052"/>
              <a:gd name="connsiteX4" fmla="*/ 110 w 647669"/>
              <a:gd name="connsiteY4" fmla="*/ 0 h 1709052"/>
              <a:gd name="connsiteX0" fmla="*/ 110 w 646692"/>
              <a:gd name="connsiteY0" fmla="*/ 0 h 1710619"/>
              <a:gd name="connsiteX1" fmla="*/ 646692 w 646692"/>
              <a:gd name="connsiteY1" fmla="*/ 1147709 h 1710619"/>
              <a:gd name="connsiteX2" fmla="*/ 641119 w 646692"/>
              <a:gd name="connsiteY2" fmla="*/ 1710619 h 1710619"/>
              <a:gd name="connsiteX3" fmla="*/ 1311 w 646692"/>
              <a:gd name="connsiteY3" fmla="*/ 571328 h 1710619"/>
              <a:gd name="connsiteX4" fmla="*/ 110 w 646692"/>
              <a:gd name="connsiteY4" fmla="*/ 0 h 1710619"/>
              <a:gd name="connsiteX0" fmla="*/ 110 w 641130"/>
              <a:gd name="connsiteY0" fmla="*/ 664343 h 2374962"/>
              <a:gd name="connsiteX1" fmla="*/ 615348 w 641130"/>
              <a:gd name="connsiteY1" fmla="*/ 0 h 2374962"/>
              <a:gd name="connsiteX2" fmla="*/ 641119 w 641130"/>
              <a:gd name="connsiteY2" fmla="*/ 2374962 h 2374962"/>
              <a:gd name="connsiteX3" fmla="*/ 1311 w 641130"/>
              <a:gd name="connsiteY3" fmla="*/ 1235671 h 2374962"/>
              <a:gd name="connsiteX4" fmla="*/ 110 w 641130"/>
              <a:gd name="connsiteY4" fmla="*/ 664343 h 2374962"/>
              <a:gd name="connsiteX0" fmla="*/ 110 w 615348"/>
              <a:gd name="connsiteY0" fmla="*/ 664343 h 1235671"/>
              <a:gd name="connsiteX1" fmla="*/ 615348 w 615348"/>
              <a:gd name="connsiteY1" fmla="*/ 0 h 1235671"/>
              <a:gd name="connsiteX2" fmla="*/ 614598 w 615348"/>
              <a:gd name="connsiteY2" fmla="*/ 579354 h 1235671"/>
              <a:gd name="connsiteX3" fmla="*/ 1311 w 615348"/>
              <a:gd name="connsiteY3" fmla="*/ 1235671 h 1235671"/>
              <a:gd name="connsiteX4" fmla="*/ 110 w 615348"/>
              <a:gd name="connsiteY4" fmla="*/ 664343 h 1235671"/>
              <a:gd name="connsiteX0" fmla="*/ 110 w 617887"/>
              <a:gd name="connsiteY0" fmla="*/ 664343 h 1235671"/>
              <a:gd name="connsiteX1" fmla="*/ 615348 w 617887"/>
              <a:gd name="connsiteY1" fmla="*/ 0 h 1235671"/>
              <a:gd name="connsiteX2" fmla="*/ 617813 w 617887"/>
              <a:gd name="connsiteY2" fmla="*/ 573089 h 1235671"/>
              <a:gd name="connsiteX3" fmla="*/ 1311 w 617887"/>
              <a:gd name="connsiteY3" fmla="*/ 1235671 h 1235671"/>
              <a:gd name="connsiteX4" fmla="*/ 110 w 617887"/>
              <a:gd name="connsiteY4" fmla="*/ 664343 h 1235671"/>
              <a:gd name="connsiteX0" fmla="*/ 110 w 617887"/>
              <a:gd name="connsiteY0" fmla="*/ 664343 h 1144051"/>
              <a:gd name="connsiteX1" fmla="*/ 615348 w 617887"/>
              <a:gd name="connsiteY1" fmla="*/ 0 h 1144051"/>
              <a:gd name="connsiteX2" fmla="*/ 617813 w 617887"/>
              <a:gd name="connsiteY2" fmla="*/ 573089 h 1144051"/>
              <a:gd name="connsiteX3" fmla="*/ 1311 w 617887"/>
              <a:gd name="connsiteY3" fmla="*/ 1144051 h 1144051"/>
              <a:gd name="connsiteX4" fmla="*/ 110 w 617887"/>
              <a:gd name="connsiteY4" fmla="*/ 664343 h 1144051"/>
              <a:gd name="connsiteX0" fmla="*/ 110 w 617992"/>
              <a:gd name="connsiteY0" fmla="*/ 662777 h 1142485"/>
              <a:gd name="connsiteX1" fmla="*/ 617758 w 617992"/>
              <a:gd name="connsiteY1" fmla="*/ 0 h 1142485"/>
              <a:gd name="connsiteX2" fmla="*/ 617813 w 617992"/>
              <a:gd name="connsiteY2" fmla="*/ 571523 h 1142485"/>
              <a:gd name="connsiteX3" fmla="*/ 1311 w 617992"/>
              <a:gd name="connsiteY3" fmla="*/ 1142485 h 1142485"/>
              <a:gd name="connsiteX4" fmla="*/ 110 w 617992"/>
              <a:gd name="connsiteY4" fmla="*/ 662777 h 1142485"/>
              <a:gd name="connsiteX0" fmla="*/ 1211 w 616681"/>
              <a:gd name="connsiteY0" fmla="*/ 569591 h 1142485"/>
              <a:gd name="connsiteX1" fmla="*/ 616447 w 616681"/>
              <a:gd name="connsiteY1" fmla="*/ 0 h 1142485"/>
              <a:gd name="connsiteX2" fmla="*/ 616502 w 616681"/>
              <a:gd name="connsiteY2" fmla="*/ 571523 h 1142485"/>
              <a:gd name="connsiteX3" fmla="*/ 0 w 616681"/>
              <a:gd name="connsiteY3" fmla="*/ 1142485 h 1142485"/>
              <a:gd name="connsiteX4" fmla="*/ 1211 w 616681"/>
              <a:gd name="connsiteY4" fmla="*/ 569591 h 1142485"/>
              <a:gd name="connsiteX0" fmla="*/ 5185 w 620655"/>
              <a:gd name="connsiteY0" fmla="*/ 569591 h 1732922"/>
              <a:gd name="connsiteX1" fmla="*/ 620421 w 620655"/>
              <a:gd name="connsiteY1" fmla="*/ 0 h 1732922"/>
              <a:gd name="connsiteX2" fmla="*/ 620476 w 620655"/>
              <a:gd name="connsiteY2" fmla="*/ 571523 h 1732922"/>
              <a:gd name="connsiteX3" fmla="*/ 0 w 620655"/>
              <a:gd name="connsiteY3" fmla="*/ 1732922 h 1732922"/>
              <a:gd name="connsiteX4" fmla="*/ 5185 w 620655"/>
              <a:gd name="connsiteY4" fmla="*/ 569591 h 1732922"/>
              <a:gd name="connsiteX0" fmla="*/ 72 w 623489"/>
              <a:gd name="connsiteY0" fmla="*/ 1146477 h 1732922"/>
              <a:gd name="connsiteX1" fmla="*/ 623255 w 623489"/>
              <a:gd name="connsiteY1" fmla="*/ 0 h 1732922"/>
              <a:gd name="connsiteX2" fmla="*/ 623310 w 623489"/>
              <a:gd name="connsiteY2" fmla="*/ 571523 h 1732922"/>
              <a:gd name="connsiteX3" fmla="*/ 2834 w 623489"/>
              <a:gd name="connsiteY3" fmla="*/ 1732922 h 1732922"/>
              <a:gd name="connsiteX4" fmla="*/ 72 w 623489"/>
              <a:gd name="connsiteY4" fmla="*/ 1146477 h 1732922"/>
              <a:gd name="connsiteX0" fmla="*/ 6078 w 620655"/>
              <a:gd name="connsiteY0" fmla="*/ 1146477 h 1732922"/>
              <a:gd name="connsiteX1" fmla="*/ 620421 w 620655"/>
              <a:gd name="connsiteY1" fmla="*/ 0 h 1732922"/>
              <a:gd name="connsiteX2" fmla="*/ 620476 w 620655"/>
              <a:gd name="connsiteY2" fmla="*/ 571523 h 1732922"/>
              <a:gd name="connsiteX3" fmla="*/ 0 w 620655"/>
              <a:gd name="connsiteY3" fmla="*/ 1732922 h 1732922"/>
              <a:gd name="connsiteX4" fmla="*/ 6078 w 620655"/>
              <a:gd name="connsiteY4" fmla="*/ 1146477 h 1732922"/>
              <a:gd name="connsiteX0" fmla="*/ 3667 w 618244"/>
              <a:gd name="connsiteY0" fmla="*/ 1146477 h 1716478"/>
              <a:gd name="connsiteX1" fmla="*/ 618010 w 618244"/>
              <a:gd name="connsiteY1" fmla="*/ 0 h 1716478"/>
              <a:gd name="connsiteX2" fmla="*/ 618065 w 618244"/>
              <a:gd name="connsiteY2" fmla="*/ 571523 h 1716478"/>
              <a:gd name="connsiteX3" fmla="*/ 0 w 618244"/>
              <a:gd name="connsiteY3" fmla="*/ 1716478 h 1716478"/>
              <a:gd name="connsiteX4" fmla="*/ 3667 w 618244"/>
              <a:gd name="connsiteY4" fmla="*/ 1146477 h 1716478"/>
              <a:gd name="connsiteX0" fmla="*/ 2059 w 616636"/>
              <a:gd name="connsiteY0" fmla="*/ 1146477 h 1703165"/>
              <a:gd name="connsiteX1" fmla="*/ 616402 w 616636"/>
              <a:gd name="connsiteY1" fmla="*/ 0 h 1703165"/>
              <a:gd name="connsiteX2" fmla="*/ 616457 w 616636"/>
              <a:gd name="connsiteY2" fmla="*/ 571523 h 1703165"/>
              <a:gd name="connsiteX3" fmla="*/ 0 w 616636"/>
              <a:gd name="connsiteY3" fmla="*/ 1703165 h 1703165"/>
              <a:gd name="connsiteX4" fmla="*/ 2059 w 616636"/>
              <a:gd name="connsiteY4" fmla="*/ 1146477 h 1703165"/>
              <a:gd name="connsiteX0" fmla="*/ 2059 w 616636"/>
              <a:gd name="connsiteY0" fmla="*/ 1146477 h 1726657"/>
              <a:gd name="connsiteX1" fmla="*/ 616402 w 616636"/>
              <a:gd name="connsiteY1" fmla="*/ 0 h 1726657"/>
              <a:gd name="connsiteX2" fmla="*/ 616457 w 616636"/>
              <a:gd name="connsiteY2" fmla="*/ 571523 h 1726657"/>
              <a:gd name="connsiteX3" fmla="*/ 0 w 616636"/>
              <a:gd name="connsiteY3" fmla="*/ 1726657 h 1726657"/>
              <a:gd name="connsiteX4" fmla="*/ 2059 w 616636"/>
              <a:gd name="connsiteY4" fmla="*/ 1146477 h 1726657"/>
              <a:gd name="connsiteX0" fmla="*/ 4470 w 619047"/>
              <a:gd name="connsiteY0" fmla="*/ 1146477 h 1716478"/>
              <a:gd name="connsiteX1" fmla="*/ 618813 w 619047"/>
              <a:gd name="connsiteY1" fmla="*/ 0 h 1716478"/>
              <a:gd name="connsiteX2" fmla="*/ 618868 w 619047"/>
              <a:gd name="connsiteY2" fmla="*/ 571523 h 1716478"/>
              <a:gd name="connsiteX3" fmla="*/ 0 w 619047"/>
              <a:gd name="connsiteY3" fmla="*/ 1716478 h 1716478"/>
              <a:gd name="connsiteX4" fmla="*/ 4470 w 619047"/>
              <a:gd name="connsiteY4" fmla="*/ 1146477 h 1716478"/>
              <a:gd name="connsiteX0" fmla="*/ 1256 w 619047"/>
              <a:gd name="connsiteY0" fmla="*/ 1151176 h 1716478"/>
              <a:gd name="connsiteX1" fmla="*/ 618813 w 619047"/>
              <a:gd name="connsiteY1" fmla="*/ 0 h 1716478"/>
              <a:gd name="connsiteX2" fmla="*/ 618868 w 619047"/>
              <a:gd name="connsiteY2" fmla="*/ 571523 h 1716478"/>
              <a:gd name="connsiteX3" fmla="*/ 0 w 619047"/>
              <a:gd name="connsiteY3" fmla="*/ 1716478 h 1716478"/>
              <a:gd name="connsiteX4" fmla="*/ 1256 w 619047"/>
              <a:gd name="connsiteY4" fmla="*/ 1151176 h 1716478"/>
              <a:gd name="connsiteX0" fmla="*/ 1256 w 626047"/>
              <a:gd name="connsiteY0" fmla="*/ 1148044 h 1713346"/>
              <a:gd name="connsiteX1" fmla="*/ 626047 w 626047"/>
              <a:gd name="connsiteY1" fmla="*/ 0 h 1713346"/>
              <a:gd name="connsiteX2" fmla="*/ 618868 w 626047"/>
              <a:gd name="connsiteY2" fmla="*/ 568391 h 1713346"/>
              <a:gd name="connsiteX3" fmla="*/ 0 w 626047"/>
              <a:gd name="connsiteY3" fmla="*/ 1713346 h 1713346"/>
              <a:gd name="connsiteX4" fmla="*/ 1256 w 626047"/>
              <a:gd name="connsiteY4" fmla="*/ 1148044 h 1713346"/>
              <a:gd name="connsiteX0" fmla="*/ 1256 w 626851"/>
              <a:gd name="connsiteY0" fmla="*/ 1154309 h 1719611"/>
              <a:gd name="connsiteX1" fmla="*/ 626851 w 626851"/>
              <a:gd name="connsiteY1" fmla="*/ 0 h 1719611"/>
              <a:gd name="connsiteX2" fmla="*/ 618868 w 626851"/>
              <a:gd name="connsiteY2" fmla="*/ 574656 h 1719611"/>
              <a:gd name="connsiteX3" fmla="*/ 0 w 626851"/>
              <a:gd name="connsiteY3" fmla="*/ 1719611 h 1719611"/>
              <a:gd name="connsiteX4" fmla="*/ 1256 w 626851"/>
              <a:gd name="connsiteY4" fmla="*/ 1154309 h 1719611"/>
              <a:gd name="connsiteX0" fmla="*/ 1256 w 622832"/>
              <a:gd name="connsiteY0" fmla="*/ 1166838 h 1732140"/>
              <a:gd name="connsiteX1" fmla="*/ 622832 w 622832"/>
              <a:gd name="connsiteY1" fmla="*/ 0 h 1732140"/>
              <a:gd name="connsiteX2" fmla="*/ 618868 w 622832"/>
              <a:gd name="connsiteY2" fmla="*/ 587185 h 1732140"/>
              <a:gd name="connsiteX3" fmla="*/ 0 w 622832"/>
              <a:gd name="connsiteY3" fmla="*/ 1732140 h 1732140"/>
              <a:gd name="connsiteX4" fmla="*/ 1256 w 622832"/>
              <a:gd name="connsiteY4" fmla="*/ 1166838 h 1732140"/>
              <a:gd name="connsiteX0" fmla="*/ 1256 w 623636"/>
              <a:gd name="connsiteY0" fmla="*/ 1165272 h 1730574"/>
              <a:gd name="connsiteX1" fmla="*/ 623636 w 623636"/>
              <a:gd name="connsiteY1" fmla="*/ 0 h 1730574"/>
              <a:gd name="connsiteX2" fmla="*/ 618868 w 623636"/>
              <a:gd name="connsiteY2" fmla="*/ 585619 h 1730574"/>
              <a:gd name="connsiteX3" fmla="*/ 0 w 623636"/>
              <a:gd name="connsiteY3" fmla="*/ 1730574 h 1730574"/>
              <a:gd name="connsiteX4" fmla="*/ 1256 w 623636"/>
              <a:gd name="connsiteY4" fmla="*/ 1165272 h 173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636" h="1730574">
                <a:moveTo>
                  <a:pt x="1256" y="1165272"/>
                </a:moveTo>
                <a:lnTo>
                  <a:pt x="623636" y="0"/>
                </a:lnTo>
                <a:cubicBezTo>
                  <a:pt x="622994" y="191217"/>
                  <a:pt x="619510" y="394402"/>
                  <a:pt x="618868" y="585619"/>
                </a:cubicBezTo>
                <a:lnTo>
                  <a:pt x="0" y="1730574"/>
                </a:lnTo>
                <a:cubicBezTo>
                  <a:pt x="658" y="1607154"/>
                  <a:pt x="598" y="1288692"/>
                  <a:pt x="1256" y="116527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A8234F3-BD96-07A2-0F44-0FF1F78457FF}"/>
              </a:ext>
            </a:extLst>
          </p:cNvPr>
          <p:cNvGraphicFramePr>
            <a:graphicFrameLocks noGrp="1"/>
          </p:cNvGraphicFramePr>
          <p:nvPr/>
        </p:nvGraphicFramePr>
        <p:xfrm>
          <a:off x="2747213" y="1185079"/>
          <a:ext cx="1177028" cy="4308029"/>
        </p:xfrm>
        <a:graphic>
          <a:graphicData uri="http://schemas.openxmlformats.org/drawingml/2006/table">
            <a:tbl>
              <a:tblPr firstRow="1" bandRow="1"/>
              <a:tblGrid>
                <a:gridCol w="1177028">
                  <a:extLst>
                    <a:ext uri="{9D8B030D-6E8A-4147-A177-3AD203B41FA5}">
                      <a16:colId xmlns:a16="http://schemas.microsoft.com/office/drawing/2014/main" val="2017377062"/>
                    </a:ext>
                  </a:extLst>
                </a:gridCol>
              </a:tblGrid>
              <a:tr h="391639">
                <a:tc>
                  <a:txBody>
                    <a:bodyPr/>
                    <a:lstStyle/>
                    <a:p>
                      <a:r>
                        <a:rPr lang="en-US" altLang="zh-CN" dirty="0"/>
                        <a:t>Key0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68412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r>
                        <a:rPr lang="en-US" altLang="zh-CN" dirty="0"/>
                        <a:t>Key1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E7D8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211213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r>
                        <a:rPr lang="en-US" altLang="zh-CN" dirty="0"/>
                        <a:t>Key2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25002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r>
                        <a:rPr lang="en-US" altLang="zh-CN" dirty="0"/>
                        <a:t>Key3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756811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r>
                        <a:rPr lang="en-US" altLang="zh-CN" dirty="0"/>
                        <a:t>Key4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571691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523691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333410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491878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164408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3192254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r>
                        <a:rPr lang="en-US" altLang="zh-CN" dirty="0"/>
                        <a:t>Key[n-1]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649779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9D6CC01A-C571-FFA7-DFC6-D3EBE6E2E5E3}"/>
              </a:ext>
            </a:extLst>
          </p:cNvPr>
          <p:cNvSpPr/>
          <p:nvPr/>
        </p:nvSpPr>
        <p:spPr>
          <a:xfrm>
            <a:off x="2747856" y="717002"/>
            <a:ext cx="1177028" cy="3768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微软雅黑" panose="020B0503020204020204" pitchFamily="34" charset="-122"/>
                <a:cs typeface="+mn-cs"/>
              </a:rPr>
              <a:t>CO-Index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AC06505-16EC-07EF-C541-9BC33C89C230}"/>
              </a:ext>
            </a:extLst>
          </p:cNvPr>
          <p:cNvGraphicFramePr>
            <a:graphicFrameLocks noGrp="1"/>
          </p:cNvGraphicFramePr>
          <p:nvPr/>
        </p:nvGraphicFramePr>
        <p:xfrm>
          <a:off x="6295180" y="1185079"/>
          <a:ext cx="648333" cy="4923264"/>
        </p:xfrm>
        <a:graphic>
          <a:graphicData uri="http://schemas.openxmlformats.org/drawingml/2006/table">
            <a:tbl>
              <a:tblPr firstRow="1" bandRow="1"/>
              <a:tblGrid>
                <a:gridCol w="648333">
                  <a:extLst>
                    <a:ext uri="{9D8B030D-6E8A-4147-A177-3AD203B41FA5}">
                      <a16:colId xmlns:a16="http://schemas.microsoft.com/office/drawing/2014/main" val="2595631998"/>
                    </a:ext>
                  </a:extLst>
                </a:gridCol>
              </a:tblGrid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68412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211213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marT="0" marB="0" anchor="ctr">
                    <a:solidFill>
                      <a:srgbClr val="E7D8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25002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756811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571691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523691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333410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649779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16683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56750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606547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852132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72157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232866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562417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865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441232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0E59885C-A5C3-60B7-A620-1C806C51EA04}"/>
              </a:ext>
            </a:extLst>
          </p:cNvPr>
          <p:cNvSpPr/>
          <p:nvPr/>
        </p:nvSpPr>
        <p:spPr>
          <a:xfrm>
            <a:off x="5799315" y="717000"/>
            <a:ext cx="1150381" cy="3768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微软雅黑" panose="020B0503020204020204" pitchFamily="34" charset="-122"/>
                <a:cs typeface="+mn-cs"/>
              </a:rPr>
              <a:t>ValueBits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1F369E-8807-FCBD-4423-FE9B84441C6D}"/>
              </a:ext>
            </a:extLst>
          </p:cNvPr>
          <p:cNvSpPr/>
          <p:nvPr/>
        </p:nvSpPr>
        <p:spPr>
          <a:xfrm>
            <a:off x="6949696" y="717000"/>
            <a:ext cx="1150381" cy="3768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微软雅黑" panose="020B0503020204020204" pitchFamily="34" charset="-122"/>
                <a:cs typeface="+mn-cs"/>
              </a:rPr>
              <a:t>TagBits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CDE474A-2456-1D5B-DA16-424D32CAF877}"/>
              </a:ext>
            </a:extLst>
          </p:cNvPr>
          <p:cNvGraphicFramePr>
            <a:graphicFrameLocks noGrp="1"/>
          </p:cNvGraphicFramePr>
          <p:nvPr/>
        </p:nvGraphicFramePr>
        <p:xfrm>
          <a:off x="6943513" y="1185079"/>
          <a:ext cx="632405" cy="4648944"/>
        </p:xfrm>
        <a:graphic>
          <a:graphicData uri="http://schemas.openxmlformats.org/drawingml/2006/table">
            <a:tbl>
              <a:tblPr firstRow="1" bandRow="1"/>
              <a:tblGrid>
                <a:gridCol w="632405">
                  <a:extLst>
                    <a:ext uri="{9D8B030D-6E8A-4147-A177-3AD203B41FA5}">
                      <a16:colId xmlns:a16="http://schemas.microsoft.com/office/drawing/2014/main" val="2595631998"/>
                    </a:ext>
                  </a:extLst>
                </a:gridCol>
              </a:tblGrid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68412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211213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rgbClr val="E7D8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25002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756811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571691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523691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333410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649779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16683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56750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606547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852132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72157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232866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562417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865636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7C2E862F-B4BF-D53E-E570-1E835F45AD7B}"/>
              </a:ext>
            </a:extLst>
          </p:cNvPr>
          <p:cNvSpPr/>
          <p:nvPr/>
        </p:nvSpPr>
        <p:spPr>
          <a:xfrm>
            <a:off x="8100077" y="716999"/>
            <a:ext cx="1576973" cy="3768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微软雅黑" panose="020B0503020204020204" pitchFamily="34" charset="-122"/>
                <a:cs typeface="+mn-cs"/>
              </a:rPr>
              <a:t>TagArray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DFEE2F8-AF40-3F29-3EEF-E64BE169C843}"/>
              </a:ext>
            </a:extLst>
          </p:cNvPr>
          <p:cNvSpPr/>
          <p:nvPr/>
        </p:nvSpPr>
        <p:spPr>
          <a:xfrm>
            <a:off x="9677049" y="716998"/>
            <a:ext cx="1851393" cy="3768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微软雅黑" panose="020B0503020204020204" pitchFamily="34" charset="-122"/>
                <a:cs typeface="+mn-cs"/>
              </a:rPr>
              <a:t>PA-Zip(Value)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3AD4509-340A-BCDB-252C-DF4E317D83DA}"/>
              </a:ext>
            </a:extLst>
          </p:cNvPr>
          <p:cNvSpPr/>
          <p:nvPr/>
        </p:nvSpPr>
        <p:spPr>
          <a:xfrm>
            <a:off x="5102352" y="5834024"/>
            <a:ext cx="1192828" cy="2743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微软雅黑" panose="020B0503020204020204" pitchFamily="34" charset="-122"/>
                <a:cs typeface="+mn-cs"/>
              </a:rPr>
              <a:t>Guard Bit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F5C38CA3-C1ED-B606-F1A4-D4CFC2026F9D}"/>
              </a:ext>
            </a:extLst>
          </p:cNvPr>
          <p:cNvGraphicFramePr>
            <a:graphicFrameLocks noGrp="1"/>
          </p:cNvGraphicFramePr>
          <p:nvPr/>
        </p:nvGraphicFramePr>
        <p:xfrm>
          <a:off x="9677050" y="1185077"/>
          <a:ext cx="1851392" cy="4648944"/>
        </p:xfrm>
        <a:graphic>
          <a:graphicData uri="http://schemas.openxmlformats.org/drawingml/2006/table">
            <a:tbl>
              <a:tblPr firstRow="1" bandRow="1"/>
              <a:tblGrid>
                <a:gridCol w="1851392">
                  <a:extLst>
                    <a:ext uri="{9D8B030D-6E8A-4147-A177-3AD203B41FA5}">
                      <a16:colId xmlns:a16="http://schemas.microsoft.com/office/drawing/2014/main" val="2595631998"/>
                    </a:ext>
                  </a:extLst>
                </a:gridCol>
              </a:tblGrid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Key0.Value0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68412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Key0.Value1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211213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Key1.Value0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rgbClr val="E7D8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25002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Key2.Value0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756811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Key2.Value1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571691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Key3.Value0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523691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Key3.Value1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333410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Key3.Value2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649779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Key3.Value3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16683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56750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606547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852132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72157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232866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Key[n-1].Value0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562417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Key[n-1].Value1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865636"/>
                  </a:ext>
                </a:extLst>
              </a:tr>
            </a:tbl>
          </a:graphicData>
        </a:graphic>
      </p:graphicFrame>
      <p:sp>
        <p:nvSpPr>
          <p:cNvPr id="27" name="矩形 26">
            <a:extLst>
              <a:ext uri="{FF2B5EF4-FFF2-40B4-BE49-F238E27FC236}">
                <a16:creationId xmlns:a16="http://schemas.microsoft.com/office/drawing/2014/main" id="{2F6826C1-E0A8-2BD3-A240-A511D6490593}"/>
              </a:ext>
            </a:extLst>
          </p:cNvPr>
          <p:cNvSpPr/>
          <p:nvPr/>
        </p:nvSpPr>
        <p:spPr>
          <a:xfrm>
            <a:off x="4522651" y="716998"/>
            <a:ext cx="752461" cy="3768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微软雅黑" panose="020B0503020204020204" pitchFamily="34" charset="-122"/>
                <a:cs typeface="+mn-cs"/>
              </a:rPr>
              <a:t>KeyID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A62DEA1D-B8FA-F531-9E61-F78741131323}"/>
              </a:ext>
            </a:extLst>
          </p:cNvPr>
          <p:cNvGraphicFramePr>
            <a:graphicFrameLocks noGrp="1"/>
          </p:cNvGraphicFramePr>
          <p:nvPr/>
        </p:nvGraphicFramePr>
        <p:xfrm>
          <a:off x="4522651" y="1185854"/>
          <a:ext cx="752461" cy="4308029"/>
        </p:xfrm>
        <a:graphic>
          <a:graphicData uri="http://schemas.openxmlformats.org/drawingml/2006/table">
            <a:tbl>
              <a:tblPr firstRow="1" bandRow="1"/>
              <a:tblGrid>
                <a:gridCol w="752461">
                  <a:extLst>
                    <a:ext uri="{9D8B030D-6E8A-4147-A177-3AD203B41FA5}">
                      <a16:colId xmlns:a16="http://schemas.microsoft.com/office/drawing/2014/main" val="1630494452"/>
                    </a:ext>
                  </a:extLst>
                </a:gridCol>
              </a:tblGrid>
              <a:tr h="3916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8003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E7D8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158978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612026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282125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051921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957727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840290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601264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548769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81088"/>
                  </a:ext>
                </a:extLst>
              </a:tr>
              <a:tr h="3916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n-1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646641"/>
                  </a:ext>
                </a:extLst>
              </a:tr>
            </a:tbl>
          </a:graphicData>
        </a:graphic>
      </p:graphicFrame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A9AD474-6DAE-F187-5ECE-BEFE7B77BC5E}"/>
              </a:ext>
            </a:extLst>
          </p:cNvPr>
          <p:cNvCxnSpPr>
            <a:cxnSpLocks/>
          </p:cNvCxnSpPr>
          <p:nvPr/>
        </p:nvCxnSpPr>
        <p:spPr>
          <a:xfrm>
            <a:off x="3924241" y="1384435"/>
            <a:ext cx="598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10CCC4D-4267-5A30-2186-0FA2F8DAF873}"/>
              </a:ext>
            </a:extLst>
          </p:cNvPr>
          <p:cNvCxnSpPr>
            <a:cxnSpLocks/>
          </p:cNvCxnSpPr>
          <p:nvPr/>
        </p:nvCxnSpPr>
        <p:spPr>
          <a:xfrm>
            <a:off x="3924241" y="1775981"/>
            <a:ext cx="598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F34B9EF-00EE-B28D-713B-0087CC5DDF12}"/>
              </a:ext>
            </a:extLst>
          </p:cNvPr>
          <p:cNvCxnSpPr>
            <a:cxnSpLocks/>
          </p:cNvCxnSpPr>
          <p:nvPr/>
        </p:nvCxnSpPr>
        <p:spPr>
          <a:xfrm>
            <a:off x="3924241" y="3342165"/>
            <a:ext cx="598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E0F025B-3A84-CCF1-D522-0134DB711D52}"/>
              </a:ext>
            </a:extLst>
          </p:cNvPr>
          <p:cNvCxnSpPr>
            <a:cxnSpLocks/>
          </p:cNvCxnSpPr>
          <p:nvPr/>
        </p:nvCxnSpPr>
        <p:spPr>
          <a:xfrm>
            <a:off x="3924241" y="3733711"/>
            <a:ext cx="598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A5EAFE9-4247-2C9C-349C-9DA3981B66D0}"/>
              </a:ext>
            </a:extLst>
          </p:cNvPr>
          <p:cNvCxnSpPr>
            <a:cxnSpLocks/>
          </p:cNvCxnSpPr>
          <p:nvPr/>
        </p:nvCxnSpPr>
        <p:spPr>
          <a:xfrm>
            <a:off x="3924241" y="4125257"/>
            <a:ext cx="598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E3377333-AC4A-75FF-69B5-D276470E189B}"/>
              </a:ext>
            </a:extLst>
          </p:cNvPr>
          <p:cNvCxnSpPr>
            <a:cxnSpLocks/>
          </p:cNvCxnSpPr>
          <p:nvPr/>
        </p:nvCxnSpPr>
        <p:spPr>
          <a:xfrm>
            <a:off x="3924241" y="4516803"/>
            <a:ext cx="598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68F68C38-DABC-3413-8D71-34E3E35D9F8F}"/>
              </a:ext>
            </a:extLst>
          </p:cNvPr>
          <p:cNvCxnSpPr>
            <a:cxnSpLocks/>
          </p:cNvCxnSpPr>
          <p:nvPr/>
        </p:nvCxnSpPr>
        <p:spPr>
          <a:xfrm>
            <a:off x="3924241" y="4908349"/>
            <a:ext cx="598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475C4E29-A4C2-48CC-9E5C-333AAA3182ED}"/>
              </a:ext>
            </a:extLst>
          </p:cNvPr>
          <p:cNvCxnSpPr>
            <a:cxnSpLocks/>
          </p:cNvCxnSpPr>
          <p:nvPr/>
        </p:nvCxnSpPr>
        <p:spPr>
          <a:xfrm>
            <a:off x="3924241" y="5299892"/>
            <a:ext cx="598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47099A97-223C-3E2C-C307-CF359BE8666A}"/>
              </a:ext>
            </a:extLst>
          </p:cNvPr>
          <p:cNvCxnSpPr>
            <a:cxnSpLocks/>
          </p:cNvCxnSpPr>
          <p:nvPr/>
        </p:nvCxnSpPr>
        <p:spPr>
          <a:xfrm>
            <a:off x="3924241" y="2167527"/>
            <a:ext cx="598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25AB3E8-4FC8-CBE4-C26E-D18BAF0AB253}"/>
              </a:ext>
            </a:extLst>
          </p:cNvPr>
          <p:cNvCxnSpPr>
            <a:cxnSpLocks/>
          </p:cNvCxnSpPr>
          <p:nvPr/>
        </p:nvCxnSpPr>
        <p:spPr>
          <a:xfrm>
            <a:off x="3924241" y="2559073"/>
            <a:ext cx="598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77E2DF3C-AD8D-85C7-15AE-B1C5B670F01D}"/>
              </a:ext>
            </a:extLst>
          </p:cNvPr>
          <p:cNvCxnSpPr>
            <a:cxnSpLocks/>
          </p:cNvCxnSpPr>
          <p:nvPr/>
        </p:nvCxnSpPr>
        <p:spPr>
          <a:xfrm>
            <a:off x="3924241" y="2950619"/>
            <a:ext cx="598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AD53319A-374A-2E7A-E304-0E91BE8DDABE}"/>
              </a:ext>
            </a:extLst>
          </p:cNvPr>
          <p:cNvSpPr/>
          <p:nvPr/>
        </p:nvSpPr>
        <p:spPr>
          <a:xfrm>
            <a:off x="7001788" y="5913371"/>
            <a:ext cx="2874515" cy="592036"/>
          </a:xfrm>
          <a:prstGeom prst="roundRect">
            <a:avLst>
              <a:gd name="adj" fmla="val 10923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54000" r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vID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= ValueBits.Select0(</a:t>
            </a:r>
            <a:r>
              <a:rPr kumimoji="0" lang="en-US" altLang="zh-CN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KeyID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cnt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= </a:t>
            </a:r>
            <a:r>
              <a:rPr kumimoji="0" lang="en-US" altLang="zh-CN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ValueBits.OneSeqLen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(vID+1) + 1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tID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= TagBits.Rank1(</a:t>
            </a:r>
            <a:r>
              <a:rPr kumimoji="0" lang="en-US" altLang="zh-CN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vID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)</a:t>
            </a: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14A55E90-5498-A7F3-D4EB-9CB042C4A961}"/>
              </a:ext>
            </a:extLst>
          </p:cNvPr>
          <p:cNvGraphicFramePr>
            <a:graphicFrameLocks noGrp="1"/>
          </p:cNvGraphicFramePr>
          <p:nvPr/>
        </p:nvGraphicFramePr>
        <p:xfrm>
          <a:off x="8185753" y="1185077"/>
          <a:ext cx="858891" cy="3486708"/>
        </p:xfrm>
        <a:graphic>
          <a:graphicData uri="http://schemas.openxmlformats.org/drawingml/2006/table">
            <a:tbl>
              <a:tblPr firstRow="1" bandRow="1"/>
              <a:tblGrid>
                <a:gridCol w="858891">
                  <a:extLst>
                    <a:ext uri="{9D8B030D-6E8A-4147-A177-3AD203B41FA5}">
                      <a16:colId xmlns:a16="http://schemas.microsoft.com/office/drawing/2014/main" val="2595631998"/>
                    </a:ext>
                  </a:extLst>
                </a:gridCol>
              </a:tblGrid>
              <a:tr h="290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seq,vr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68412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211213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25002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756811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571691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523691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333410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649779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16683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56750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606547"/>
                  </a:ext>
                </a:extLst>
              </a:tr>
              <a:tr h="29055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852132"/>
                  </a:ext>
                </a:extLst>
              </a:tr>
            </a:tbl>
          </a:graphicData>
        </a:graphic>
      </p:graphicFrame>
      <p:sp>
        <p:nvSpPr>
          <p:cNvPr id="56" name="矩形 55">
            <a:extLst>
              <a:ext uri="{FF2B5EF4-FFF2-40B4-BE49-F238E27FC236}">
                <a16:creationId xmlns:a16="http://schemas.microsoft.com/office/drawing/2014/main" id="{4DD1647F-AC94-D257-D69B-8ACDEA54F05B}"/>
              </a:ext>
            </a:extLst>
          </p:cNvPr>
          <p:cNvSpPr/>
          <p:nvPr/>
        </p:nvSpPr>
        <p:spPr>
          <a:xfrm>
            <a:off x="5273046" y="1186278"/>
            <a:ext cx="1024621" cy="579492"/>
          </a:xfrm>
          <a:custGeom>
            <a:avLst/>
            <a:gdLst>
              <a:gd name="connsiteX0" fmla="*/ 0 w 568785"/>
              <a:gd name="connsiteY0" fmla="*/ 0 h 237938"/>
              <a:gd name="connsiteX1" fmla="*/ 568785 w 568785"/>
              <a:gd name="connsiteY1" fmla="*/ 0 h 237938"/>
              <a:gd name="connsiteX2" fmla="*/ 568785 w 568785"/>
              <a:gd name="connsiteY2" fmla="*/ 237938 h 237938"/>
              <a:gd name="connsiteX3" fmla="*/ 0 w 568785"/>
              <a:gd name="connsiteY3" fmla="*/ 237938 h 237938"/>
              <a:gd name="connsiteX4" fmla="*/ 0 w 568785"/>
              <a:gd name="connsiteY4" fmla="*/ 0 h 237938"/>
              <a:gd name="connsiteX0" fmla="*/ 0 w 760354"/>
              <a:gd name="connsiteY0" fmla="*/ 0 h 340635"/>
              <a:gd name="connsiteX1" fmla="*/ 760354 w 760354"/>
              <a:gd name="connsiteY1" fmla="*/ 102697 h 340635"/>
              <a:gd name="connsiteX2" fmla="*/ 760354 w 760354"/>
              <a:gd name="connsiteY2" fmla="*/ 340635 h 340635"/>
              <a:gd name="connsiteX3" fmla="*/ 191569 w 760354"/>
              <a:gd name="connsiteY3" fmla="*/ 340635 h 340635"/>
              <a:gd name="connsiteX4" fmla="*/ 0 w 760354"/>
              <a:gd name="connsiteY4" fmla="*/ 0 h 340635"/>
              <a:gd name="connsiteX0" fmla="*/ 1975 w 762329"/>
              <a:gd name="connsiteY0" fmla="*/ 0 h 370260"/>
              <a:gd name="connsiteX1" fmla="*/ 762329 w 762329"/>
              <a:gd name="connsiteY1" fmla="*/ 102697 h 370260"/>
              <a:gd name="connsiteX2" fmla="*/ 762329 w 762329"/>
              <a:gd name="connsiteY2" fmla="*/ 340635 h 370260"/>
              <a:gd name="connsiteX3" fmla="*/ 0 w 762329"/>
              <a:gd name="connsiteY3" fmla="*/ 370260 h 370260"/>
              <a:gd name="connsiteX4" fmla="*/ 1975 w 762329"/>
              <a:gd name="connsiteY4" fmla="*/ 0 h 370260"/>
              <a:gd name="connsiteX0" fmla="*/ 1975 w 1034872"/>
              <a:gd name="connsiteY0" fmla="*/ 5925 h 376185"/>
              <a:gd name="connsiteX1" fmla="*/ 1034872 w 1034872"/>
              <a:gd name="connsiteY1" fmla="*/ 0 h 376185"/>
              <a:gd name="connsiteX2" fmla="*/ 762329 w 1034872"/>
              <a:gd name="connsiteY2" fmla="*/ 346560 h 376185"/>
              <a:gd name="connsiteX3" fmla="*/ 0 w 1034872"/>
              <a:gd name="connsiteY3" fmla="*/ 376185 h 376185"/>
              <a:gd name="connsiteX4" fmla="*/ 1975 w 1034872"/>
              <a:gd name="connsiteY4" fmla="*/ 5925 h 376185"/>
              <a:gd name="connsiteX0" fmla="*/ 1975 w 1034872"/>
              <a:gd name="connsiteY0" fmla="*/ 5925 h 571704"/>
              <a:gd name="connsiteX1" fmla="*/ 1034872 w 1034872"/>
              <a:gd name="connsiteY1" fmla="*/ 0 h 571704"/>
              <a:gd name="connsiteX2" fmla="*/ 1028947 w 1034872"/>
              <a:gd name="connsiteY2" fmla="*/ 571704 h 571704"/>
              <a:gd name="connsiteX3" fmla="*/ 0 w 1034872"/>
              <a:gd name="connsiteY3" fmla="*/ 376185 h 571704"/>
              <a:gd name="connsiteX4" fmla="*/ 1975 w 1034872"/>
              <a:gd name="connsiteY4" fmla="*/ 5925 h 571704"/>
              <a:gd name="connsiteX0" fmla="*/ 86 w 1036982"/>
              <a:gd name="connsiteY0" fmla="*/ 3977 h 571704"/>
              <a:gd name="connsiteX1" fmla="*/ 1036982 w 1036982"/>
              <a:gd name="connsiteY1" fmla="*/ 0 h 571704"/>
              <a:gd name="connsiteX2" fmla="*/ 1031057 w 1036982"/>
              <a:gd name="connsiteY2" fmla="*/ 571704 h 571704"/>
              <a:gd name="connsiteX3" fmla="*/ 2110 w 1036982"/>
              <a:gd name="connsiteY3" fmla="*/ 376185 h 571704"/>
              <a:gd name="connsiteX4" fmla="*/ 86 w 1036982"/>
              <a:gd name="connsiteY4" fmla="*/ 3977 h 571704"/>
              <a:gd name="connsiteX0" fmla="*/ 1975 w 1038871"/>
              <a:gd name="connsiteY0" fmla="*/ 3977 h 571704"/>
              <a:gd name="connsiteX1" fmla="*/ 1038871 w 1038871"/>
              <a:gd name="connsiteY1" fmla="*/ 0 h 571704"/>
              <a:gd name="connsiteX2" fmla="*/ 1032946 w 1038871"/>
              <a:gd name="connsiteY2" fmla="*/ 571704 h 571704"/>
              <a:gd name="connsiteX3" fmla="*/ 0 w 1038871"/>
              <a:gd name="connsiteY3" fmla="*/ 387875 h 571704"/>
              <a:gd name="connsiteX4" fmla="*/ 1975 w 1038871"/>
              <a:gd name="connsiteY4" fmla="*/ 3977 h 571704"/>
              <a:gd name="connsiteX0" fmla="*/ 61 w 1036957"/>
              <a:gd name="connsiteY0" fmla="*/ 3977 h 571704"/>
              <a:gd name="connsiteX1" fmla="*/ 1036957 w 1036957"/>
              <a:gd name="connsiteY1" fmla="*/ 0 h 571704"/>
              <a:gd name="connsiteX2" fmla="*/ 1031032 w 1036957"/>
              <a:gd name="connsiteY2" fmla="*/ 571704 h 571704"/>
              <a:gd name="connsiteX3" fmla="*/ 3712 w 1036957"/>
              <a:gd name="connsiteY3" fmla="*/ 387875 h 571704"/>
              <a:gd name="connsiteX4" fmla="*/ 61 w 1036957"/>
              <a:gd name="connsiteY4" fmla="*/ 3977 h 571704"/>
              <a:gd name="connsiteX0" fmla="*/ 61 w 1037461"/>
              <a:gd name="connsiteY0" fmla="*/ 3977 h 575620"/>
              <a:gd name="connsiteX1" fmla="*/ 1036957 w 1037461"/>
              <a:gd name="connsiteY1" fmla="*/ 0 h 575620"/>
              <a:gd name="connsiteX2" fmla="*/ 1037461 w 1037461"/>
              <a:gd name="connsiteY2" fmla="*/ 575620 h 575620"/>
              <a:gd name="connsiteX3" fmla="*/ 3712 w 1037461"/>
              <a:gd name="connsiteY3" fmla="*/ 387875 h 575620"/>
              <a:gd name="connsiteX4" fmla="*/ 61 w 1037461"/>
              <a:gd name="connsiteY4" fmla="*/ 3977 h 575620"/>
              <a:gd name="connsiteX0" fmla="*/ 61 w 1037461"/>
              <a:gd name="connsiteY0" fmla="*/ 3977 h 575620"/>
              <a:gd name="connsiteX1" fmla="*/ 1036957 w 1037461"/>
              <a:gd name="connsiteY1" fmla="*/ 0 h 575620"/>
              <a:gd name="connsiteX2" fmla="*/ 1037461 w 1037461"/>
              <a:gd name="connsiteY2" fmla="*/ 575620 h 575620"/>
              <a:gd name="connsiteX3" fmla="*/ 3712 w 1037461"/>
              <a:gd name="connsiteY3" fmla="*/ 387875 h 575620"/>
              <a:gd name="connsiteX4" fmla="*/ 61 w 1037461"/>
              <a:gd name="connsiteY4" fmla="*/ 3977 h 575620"/>
              <a:gd name="connsiteX0" fmla="*/ 61 w 1037461"/>
              <a:gd name="connsiteY0" fmla="*/ 61 h 571704"/>
              <a:gd name="connsiteX1" fmla="*/ 1036957 w 1037461"/>
              <a:gd name="connsiteY1" fmla="*/ 0 h 571704"/>
              <a:gd name="connsiteX2" fmla="*/ 1037461 w 1037461"/>
              <a:gd name="connsiteY2" fmla="*/ 571704 h 571704"/>
              <a:gd name="connsiteX3" fmla="*/ 3712 w 1037461"/>
              <a:gd name="connsiteY3" fmla="*/ 383959 h 571704"/>
              <a:gd name="connsiteX4" fmla="*/ 61 w 1037461"/>
              <a:gd name="connsiteY4" fmla="*/ 61 h 57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7461" h="571704">
                <a:moveTo>
                  <a:pt x="61" y="61"/>
                </a:moveTo>
                <a:lnTo>
                  <a:pt x="1036957" y="0"/>
                </a:lnTo>
                <a:lnTo>
                  <a:pt x="1037461" y="571704"/>
                </a:lnTo>
                <a:lnTo>
                  <a:pt x="3712" y="383959"/>
                </a:lnTo>
                <a:cubicBezTo>
                  <a:pt x="4370" y="260539"/>
                  <a:pt x="-597" y="123481"/>
                  <a:pt x="61" y="61"/>
                </a:cubicBezTo>
                <a:close/>
              </a:path>
            </a:pathLst>
          </a:cu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" name="矩形 55">
            <a:extLst>
              <a:ext uri="{FF2B5EF4-FFF2-40B4-BE49-F238E27FC236}">
                <a16:creationId xmlns:a16="http://schemas.microsoft.com/office/drawing/2014/main" id="{ABD216AE-DC8A-F004-156D-1A821DB9E958}"/>
              </a:ext>
            </a:extLst>
          </p:cNvPr>
          <p:cNvSpPr/>
          <p:nvPr/>
        </p:nvSpPr>
        <p:spPr>
          <a:xfrm>
            <a:off x="5271138" y="1971385"/>
            <a:ext cx="1026077" cy="662359"/>
          </a:xfrm>
          <a:custGeom>
            <a:avLst/>
            <a:gdLst>
              <a:gd name="connsiteX0" fmla="*/ 0 w 568785"/>
              <a:gd name="connsiteY0" fmla="*/ 0 h 237938"/>
              <a:gd name="connsiteX1" fmla="*/ 568785 w 568785"/>
              <a:gd name="connsiteY1" fmla="*/ 0 h 237938"/>
              <a:gd name="connsiteX2" fmla="*/ 568785 w 568785"/>
              <a:gd name="connsiteY2" fmla="*/ 237938 h 237938"/>
              <a:gd name="connsiteX3" fmla="*/ 0 w 568785"/>
              <a:gd name="connsiteY3" fmla="*/ 237938 h 237938"/>
              <a:gd name="connsiteX4" fmla="*/ 0 w 568785"/>
              <a:gd name="connsiteY4" fmla="*/ 0 h 237938"/>
              <a:gd name="connsiteX0" fmla="*/ 0 w 760354"/>
              <a:gd name="connsiteY0" fmla="*/ 0 h 340635"/>
              <a:gd name="connsiteX1" fmla="*/ 760354 w 760354"/>
              <a:gd name="connsiteY1" fmla="*/ 102697 h 340635"/>
              <a:gd name="connsiteX2" fmla="*/ 760354 w 760354"/>
              <a:gd name="connsiteY2" fmla="*/ 340635 h 340635"/>
              <a:gd name="connsiteX3" fmla="*/ 191569 w 760354"/>
              <a:gd name="connsiteY3" fmla="*/ 340635 h 340635"/>
              <a:gd name="connsiteX4" fmla="*/ 0 w 760354"/>
              <a:gd name="connsiteY4" fmla="*/ 0 h 340635"/>
              <a:gd name="connsiteX0" fmla="*/ 1975 w 762329"/>
              <a:gd name="connsiteY0" fmla="*/ 0 h 370260"/>
              <a:gd name="connsiteX1" fmla="*/ 762329 w 762329"/>
              <a:gd name="connsiteY1" fmla="*/ 102697 h 370260"/>
              <a:gd name="connsiteX2" fmla="*/ 762329 w 762329"/>
              <a:gd name="connsiteY2" fmla="*/ 340635 h 370260"/>
              <a:gd name="connsiteX3" fmla="*/ 0 w 762329"/>
              <a:gd name="connsiteY3" fmla="*/ 370260 h 370260"/>
              <a:gd name="connsiteX4" fmla="*/ 1975 w 762329"/>
              <a:gd name="connsiteY4" fmla="*/ 0 h 370260"/>
              <a:gd name="connsiteX0" fmla="*/ 1975 w 1034872"/>
              <a:gd name="connsiteY0" fmla="*/ 5925 h 376185"/>
              <a:gd name="connsiteX1" fmla="*/ 1034872 w 1034872"/>
              <a:gd name="connsiteY1" fmla="*/ 0 h 376185"/>
              <a:gd name="connsiteX2" fmla="*/ 762329 w 1034872"/>
              <a:gd name="connsiteY2" fmla="*/ 346560 h 376185"/>
              <a:gd name="connsiteX3" fmla="*/ 0 w 1034872"/>
              <a:gd name="connsiteY3" fmla="*/ 376185 h 376185"/>
              <a:gd name="connsiteX4" fmla="*/ 1975 w 1034872"/>
              <a:gd name="connsiteY4" fmla="*/ 5925 h 376185"/>
              <a:gd name="connsiteX0" fmla="*/ 1975 w 1034872"/>
              <a:gd name="connsiteY0" fmla="*/ 5925 h 571704"/>
              <a:gd name="connsiteX1" fmla="*/ 1034872 w 1034872"/>
              <a:gd name="connsiteY1" fmla="*/ 0 h 571704"/>
              <a:gd name="connsiteX2" fmla="*/ 1028947 w 1034872"/>
              <a:gd name="connsiteY2" fmla="*/ 571704 h 571704"/>
              <a:gd name="connsiteX3" fmla="*/ 0 w 1034872"/>
              <a:gd name="connsiteY3" fmla="*/ 376185 h 571704"/>
              <a:gd name="connsiteX4" fmla="*/ 1975 w 1034872"/>
              <a:gd name="connsiteY4" fmla="*/ 5925 h 571704"/>
              <a:gd name="connsiteX0" fmla="*/ 86 w 1036982"/>
              <a:gd name="connsiteY0" fmla="*/ 3977 h 571704"/>
              <a:gd name="connsiteX1" fmla="*/ 1036982 w 1036982"/>
              <a:gd name="connsiteY1" fmla="*/ 0 h 571704"/>
              <a:gd name="connsiteX2" fmla="*/ 1031057 w 1036982"/>
              <a:gd name="connsiteY2" fmla="*/ 571704 h 571704"/>
              <a:gd name="connsiteX3" fmla="*/ 2110 w 1036982"/>
              <a:gd name="connsiteY3" fmla="*/ 376185 h 571704"/>
              <a:gd name="connsiteX4" fmla="*/ 86 w 1036982"/>
              <a:gd name="connsiteY4" fmla="*/ 3977 h 571704"/>
              <a:gd name="connsiteX0" fmla="*/ 1975 w 1038871"/>
              <a:gd name="connsiteY0" fmla="*/ 3977 h 571704"/>
              <a:gd name="connsiteX1" fmla="*/ 1038871 w 1038871"/>
              <a:gd name="connsiteY1" fmla="*/ 0 h 571704"/>
              <a:gd name="connsiteX2" fmla="*/ 1032946 w 1038871"/>
              <a:gd name="connsiteY2" fmla="*/ 571704 h 571704"/>
              <a:gd name="connsiteX3" fmla="*/ 0 w 1038871"/>
              <a:gd name="connsiteY3" fmla="*/ 387875 h 571704"/>
              <a:gd name="connsiteX4" fmla="*/ 1975 w 1038871"/>
              <a:gd name="connsiteY4" fmla="*/ 3977 h 571704"/>
              <a:gd name="connsiteX0" fmla="*/ 57 w 1036953"/>
              <a:gd name="connsiteY0" fmla="*/ 3977 h 571704"/>
              <a:gd name="connsiteX1" fmla="*/ 1036953 w 1036953"/>
              <a:gd name="connsiteY1" fmla="*/ 0 h 571704"/>
              <a:gd name="connsiteX2" fmla="*/ 1031028 w 1036953"/>
              <a:gd name="connsiteY2" fmla="*/ 571704 h 571704"/>
              <a:gd name="connsiteX3" fmla="*/ 4081 w 1036953"/>
              <a:gd name="connsiteY3" fmla="*/ 292404 h 571704"/>
              <a:gd name="connsiteX4" fmla="*/ 57 w 1036953"/>
              <a:gd name="connsiteY4" fmla="*/ 3977 h 571704"/>
              <a:gd name="connsiteX0" fmla="*/ 41 w 1038936"/>
              <a:gd name="connsiteY0" fmla="*/ 0 h 653457"/>
              <a:gd name="connsiteX1" fmla="*/ 1038936 w 1038936"/>
              <a:gd name="connsiteY1" fmla="*/ 81753 h 653457"/>
              <a:gd name="connsiteX2" fmla="*/ 1033011 w 1038936"/>
              <a:gd name="connsiteY2" fmla="*/ 653457 h 653457"/>
              <a:gd name="connsiteX3" fmla="*/ 6064 w 1038936"/>
              <a:gd name="connsiteY3" fmla="*/ 374157 h 653457"/>
              <a:gd name="connsiteX4" fmla="*/ 41 w 1038936"/>
              <a:gd name="connsiteY4" fmla="*/ 0 h 653457"/>
              <a:gd name="connsiteX0" fmla="*/ 32 w 1038927"/>
              <a:gd name="connsiteY0" fmla="*/ 0 h 653457"/>
              <a:gd name="connsiteX1" fmla="*/ 1038927 w 1038927"/>
              <a:gd name="connsiteY1" fmla="*/ 81753 h 653457"/>
              <a:gd name="connsiteX2" fmla="*/ 1033002 w 1038927"/>
              <a:gd name="connsiteY2" fmla="*/ 653457 h 653457"/>
              <a:gd name="connsiteX3" fmla="*/ 8467 w 1038927"/>
              <a:gd name="connsiteY3" fmla="*/ 384337 h 653457"/>
              <a:gd name="connsiteX4" fmla="*/ 32 w 1038927"/>
              <a:gd name="connsiteY4" fmla="*/ 0 h 653457"/>
              <a:gd name="connsiteX0" fmla="*/ 41 w 1038936"/>
              <a:gd name="connsiteY0" fmla="*/ 0 h 653457"/>
              <a:gd name="connsiteX1" fmla="*/ 1038936 w 1038936"/>
              <a:gd name="connsiteY1" fmla="*/ 81753 h 653457"/>
              <a:gd name="connsiteX2" fmla="*/ 1033011 w 1038936"/>
              <a:gd name="connsiteY2" fmla="*/ 653457 h 653457"/>
              <a:gd name="connsiteX3" fmla="*/ 6064 w 1038936"/>
              <a:gd name="connsiteY3" fmla="*/ 384337 h 653457"/>
              <a:gd name="connsiteX4" fmla="*/ 41 w 1038936"/>
              <a:gd name="connsiteY4" fmla="*/ 0 h 653457"/>
              <a:gd name="connsiteX0" fmla="*/ 41 w 1038936"/>
              <a:gd name="connsiteY0" fmla="*/ 0 h 653457"/>
              <a:gd name="connsiteX1" fmla="*/ 1038936 w 1038936"/>
              <a:gd name="connsiteY1" fmla="*/ 81753 h 653457"/>
              <a:gd name="connsiteX2" fmla="*/ 1038636 w 1038936"/>
              <a:gd name="connsiteY2" fmla="*/ 653457 h 653457"/>
              <a:gd name="connsiteX3" fmla="*/ 6064 w 1038936"/>
              <a:gd name="connsiteY3" fmla="*/ 384337 h 653457"/>
              <a:gd name="connsiteX4" fmla="*/ 41 w 1038936"/>
              <a:gd name="connsiteY4" fmla="*/ 0 h 6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8936" h="653457">
                <a:moveTo>
                  <a:pt x="41" y="0"/>
                </a:moveTo>
                <a:lnTo>
                  <a:pt x="1038936" y="81753"/>
                </a:lnTo>
                <a:lnTo>
                  <a:pt x="1038636" y="653457"/>
                </a:lnTo>
                <a:lnTo>
                  <a:pt x="6064" y="384337"/>
                </a:lnTo>
                <a:cubicBezTo>
                  <a:pt x="6722" y="260917"/>
                  <a:pt x="-617" y="123420"/>
                  <a:pt x="41" y="0"/>
                </a:cubicBezTo>
                <a:close/>
              </a:path>
            </a:pathLst>
          </a:cu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矩形 55">
            <a:extLst>
              <a:ext uri="{FF2B5EF4-FFF2-40B4-BE49-F238E27FC236}">
                <a16:creationId xmlns:a16="http://schemas.microsoft.com/office/drawing/2014/main" id="{2FC47A73-B95F-8645-8998-A1253B41644E}"/>
              </a:ext>
            </a:extLst>
          </p:cNvPr>
          <p:cNvSpPr/>
          <p:nvPr/>
        </p:nvSpPr>
        <p:spPr>
          <a:xfrm>
            <a:off x="5273123" y="1578927"/>
            <a:ext cx="1022117" cy="474352"/>
          </a:xfrm>
          <a:custGeom>
            <a:avLst/>
            <a:gdLst>
              <a:gd name="connsiteX0" fmla="*/ 0 w 568785"/>
              <a:gd name="connsiteY0" fmla="*/ 0 h 237938"/>
              <a:gd name="connsiteX1" fmla="*/ 568785 w 568785"/>
              <a:gd name="connsiteY1" fmla="*/ 0 h 237938"/>
              <a:gd name="connsiteX2" fmla="*/ 568785 w 568785"/>
              <a:gd name="connsiteY2" fmla="*/ 237938 h 237938"/>
              <a:gd name="connsiteX3" fmla="*/ 0 w 568785"/>
              <a:gd name="connsiteY3" fmla="*/ 237938 h 237938"/>
              <a:gd name="connsiteX4" fmla="*/ 0 w 568785"/>
              <a:gd name="connsiteY4" fmla="*/ 0 h 237938"/>
              <a:gd name="connsiteX0" fmla="*/ 0 w 760354"/>
              <a:gd name="connsiteY0" fmla="*/ 0 h 340635"/>
              <a:gd name="connsiteX1" fmla="*/ 760354 w 760354"/>
              <a:gd name="connsiteY1" fmla="*/ 102697 h 340635"/>
              <a:gd name="connsiteX2" fmla="*/ 760354 w 760354"/>
              <a:gd name="connsiteY2" fmla="*/ 340635 h 340635"/>
              <a:gd name="connsiteX3" fmla="*/ 191569 w 760354"/>
              <a:gd name="connsiteY3" fmla="*/ 340635 h 340635"/>
              <a:gd name="connsiteX4" fmla="*/ 0 w 760354"/>
              <a:gd name="connsiteY4" fmla="*/ 0 h 340635"/>
              <a:gd name="connsiteX0" fmla="*/ 1975 w 762329"/>
              <a:gd name="connsiteY0" fmla="*/ 0 h 370260"/>
              <a:gd name="connsiteX1" fmla="*/ 762329 w 762329"/>
              <a:gd name="connsiteY1" fmla="*/ 102697 h 370260"/>
              <a:gd name="connsiteX2" fmla="*/ 762329 w 762329"/>
              <a:gd name="connsiteY2" fmla="*/ 340635 h 370260"/>
              <a:gd name="connsiteX3" fmla="*/ 0 w 762329"/>
              <a:gd name="connsiteY3" fmla="*/ 370260 h 370260"/>
              <a:gd name="connsiteX4" fmla="*/ 1975 w 762329"/>
              <a:gd name="connsiteY4" fmla="*/ 0 h 370260"/>
              <a:gd name="connsiteX0" fmla="*/ 1975 w 1034872"/>
              <a:gd name="connsiteY0" fmla="*/ 5925 h 376185"/>
              <a:gd name="connsiteX1" fmla="*/ 1034872 w 1034872"/>
              <a:gd name="connsiteY1" fmla="*/ 0 h 376185"/>
              <a:gd name="connsiteX2" fmla="*/ 762329 w 1034872"/>
              <a:gd name="connsiteY2" fmla="*/ 346560 h 376185"/>
              <a:gd name="connsiteX3" fmla="*/ 0 w 1034872"/>
              <a:gd name="connsiteY3" fmla="*/ 376185 h 376185"/>
              <a:gd name="connsiteX4" fmla="*/ 1975 w 1034872"/>
              <a:gd name="connsiteY4" fmla="*/ 5925 h 376185"/>
              <a:gd name="connsiteX0" fmla="*/ 1975 w 1034872"/>
              <a:gd name="connsiteY0" fmla="*/ 5925 h 571704"/>
              <a:gd name="connsiteX1" fmla="*/ 1034872 w 1034872"/>
              <a:gd name="connsiteY1" fmla="*/ 0 h 571704"/>
              <a:gd name="connsiteX2" fmla="*/ 1028947 w 1034872"/>
              <a:gd name="connsiteY2" fmla="*/ 571704 h 571704"/>
              <a:gd name="connsiteX3" fmla="*/ 0 w 1034872"/>
              <a:gd name="connsiteY3" fmla="*/ 376185 h 571704"/>
              <a:gd name="connsiteX4" fmla="*/ 1975 w 1034872"/>
              <a:gd name="connsiteY4" fmla="*/ 5925 h 571704"/>
              <a:gd name="connsiteX0" fmla="*/ 86 w 1036982"/>
              <a:gd name="connsiteY0" fmla="*/ 3977 h 571704"/>
              <a:gd name="connsiteX1" fmla="*/ 1036982 w 1036982"/>
              <a:gd name="connsiteY1" fmla="*/ 0 h 571704"/>
              <a:gd name="connsiteX2" fmla="*/ 1031057 w 1036982"/>
              <a:gd name="connsiteY2" fmla="*/ 571704 h 571704"/>
              <a:gd name="connsiteX3" fmla="*/ 2110 w 1036982"/>
              <a:gd name="connsiteY3" fmla="*/ 376185 h 571704"/>
              <a:gd name="connsiteX4" fmla="*/ 86 w 1036982"/>
              <a:gd name="connsiteY4" fmla="*/ 3977 h 571704"/>
              <a:gd name="connsiteX0" fmla="*/ 1975 w 1038871"/>
              <a:gd name="connsiteY0" fmla="*/ 3977 h 571704"/>
              <a:gd name="connsiteX1" fmla="*/ 1038871 w 1038871"/>
              <a:gd name="connsiteY1" fmla="*/ 0 h 571704"/>
              <a:gd name="connsiteX2" fmla="*/ 1032946 w 1038871"/>
              <a:gd name="connsiteY2" fmla="*/ 571704 h 571704"/>
              <a:gd name="connsiteX3" fmla="*/ 0 w 1038871"/>
              <a:gd name="connsiteY3" fmla="*/ 387875 h 571704"/>
              <a:gd name="connsiteX4" fmla="*/ 1975 w 1038871"/>
              <a:gd name="connsiteY4" fmla="*/ 3977 h 571704"/>
              <a:gd name="connsiteX0" fmla="*/ 1975 w 1038871"/>
              <a:gd name="connsiteY0" fmla="*/ 0 h 567727"/>
              <a:gd name="connsiteX1" fmla="*/ 1038871 w 1038871"/>
              <a:gd name="connsiteY1" fmla="*/ 181122 h 567727"/>
              <a:gd name="connsiteX2" fmla="*/ 1032946 w 1038871"/>
              <a:gd name="connsiteY2" fmla="*/ 567727 h 567727"/>
              <a:gd name="connsiteX3" fmla="*/ 0 w 1038871"/>
              <a:gd name="connsiteY3" fmla="*/ 383898 h 567727"/>
              <a:gd name="connsiteX4" fmla="*/ 1975 w 1038871"/>
              <a:gd name="connsiteY4" fmla="*/ 0 h 567727"/>
              <a:gd name="connsiteX0" fmla="*/ 1975 w 1038945"/>
              <a:gd name="connsiteY0" fmla="*/ 0 h 466410"/>
              <a:gd name="connsiteX1" fmla="*/ 1038871 w 1038945"/>
              <a:gd name="connsiteY1" fmla="*/ 181122 h 466410"/>
              <a:gd name="connsiteX2" fmla="*/ 1038945 w 1038945"/>
              <a:gd name="connsiteY2" fmla="*/ 466410 h 466410"/>
              <a:gd name="connsiteX3" fmla="*/ 0 w 1038945"/>
              <a:gd name="connsiteY3" fmla="*/ 383898 h 466410"/>
              <a:gd name="connsiteX4" fmla="*/ 1975 w 1038945"/>
              <a:gd name="connsiteY4" fmla="*/ 0 h 466410"/>
              <a:gd name="connsiteX0" fmla="*/ 1975 w 1038945"/>
              <a:gd name="connsiteY0" fmla="*/ 0 h 466410"/>
              <a:gd name="connsiteX1" fmla="*/ 1034048 w 1038945"/>
              <a:gd name="connsiteY1" fmla="*/ 182688 h 466410"/>
              <a:gd name="connsiteX2" fmla="*/ 1038945 w 1038945"/>
              <a:gd name="connsiteY2" fmla="*/ 466410 h 466410"/>
              <a:gd name="connsiteX3" fmla="*/ 0 w 1038945"/>
              <a:gd name="connsiteY3" fmla="*/ 383898 h 466410"/>
              <a:gd name="connsiteX4" fmla="*/ 1975 w 1038945"/>
              <a:gd name="connsiteY4" fmla="*/ 0 h 466410"/>
              <a:gd name="connsiteX0" fmla="*/ 1975 w 1034926"/>
              <a:gd name="connsiteY0" fmla="*/ 0 h 467977"/>
              <a:gd name="connsiteX1" fmla="*/ 1034048 w 1034926"/>
              <a:gd name="connsiteY1" fmla="*/ 182688 h 467977"/>
              <a:gd name="connsiteX2" fmla="*/ 1034926 w 1034926"/>
              <a:gd name="connsiteY2" fmla="*/ 467977 h 467977"/>
              <a:gd name="connsiteX3" fmla="*/ 0 w 1034926"/>
              <a:gd name="connsiteY3" fmla="*/ 383898 h 467977"/>
              <a:gd name="connsiteX4" fmla="*/ 1975 w 1034926"/>
              <a:gd name="connsiteY4" fmla="*/ 0 h 46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926" h="467977">
                <a:moveTo>
                  <a:pt x="1975" y="0"/>
                </a:moveTo>
                <a:lnTo>
                  <a:pt x="1034048" y="182688"/>
                </a:lnTo>
                <a:cubicBezTo>
                  <a:pt x="1034073" y="277784"/>
                  <a:pt x="1034901" y="372881"/>
                  <a:pt x="1034926" y="467977"/>
                </a:cubicBezTo>
                <a:lnTo>
                  <a:pt x="0" y="383898"/>
                </a:lnTo>
                <a:cubicBezTo>
                  <a:pt x="658" y="260478"/>
                  <a:pt x="1317" y="123420"/>
                  <a:pt x="1975" y="0"/>
                </a:cubicBezTo>
                <a:close/>
              </a:path>
            </a:pathLst>
          </a:custGeom>
          <a:solidFill>
            <a:srgbClr val="E7D8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9" name="矩形 55">
            <a:extLst>
              <a:ext uri="{FF2B5EF4-FFF2-40B4-BE49-F238E27FC236}">
                <a16:creationId xmlns:a16="http://schemas.microsoft.com/office/drawing/2014/main" id="{CB26AEE6-1AA7-0638-0EC4-E3F8F5F54DCB}"/>
              </a:ext>
            </a:extLst>
          </p:cNvPr>
          <p:cNvSpPr/>
          <p:nvPr/>
        </p:nvSpPr>
        <p:spPr>
          <a:xfrm>
            <a:off x="5276304" y="2355409"/>
            <a:ext cx="1022063" cy="1448388"/>
          </a:xfrm>
          <a:custGeom>
            <a:avLst/>
            <a:gdLst>
              <a:gd name="connsiteX0" fmla="*/ 0 w 568785"/>
              <a:gd name="connsiteY0" fmla="*/ 0 h 237938"/>
              <a:gd name="connsiteX1" fmla="*/ 568785 w 568785"/>
              <a:gd name="connsiteY1" fmla="*/ 0 h 237938"/>
              <a:gd name="connsiteX2" fmla="*/ 568785 w 568785"/>
              <a:gd name="connsiteY2" fmla="*/ 237938 h 237938"/>
              <a:gd name="connsiteX3" fmla="*/ 0 w 568785"/>
              <a:gd name="connsiteY3" fmla="*/ 237938 h 237938"/>
              <a:gd name="connsiteX4" fmla="*/ 0 w 568785"/>
              <a:gd name="connsiteY4" fmla="*/ 0 h 237938"/>
              <a:gd name="connsiteX0" fmla="*/ 0 w 760354"/>
              <a:gd name="connsiteY0" fmla="*/ 0 h 340635"/>
              <a:gd name="connsiteX1" fmla="*/ 760354 w 760354"/>
              <a:gd name="connsiteY1" fmla="*/ 102697 h 340635"/>
              <a:gd name="connsiteX2" fmla="*/ 760354 w 760354"/>
              <a:gd name="connsiteY2" fmla="*/ 340635 h 340635"/>
              <a:gd name="connsiteX3" fmla="*/ 191569 w 760354"/>
              <a:gd name="connsiteY3" fmla="*/ 340635 h 340635"/>
              <a:gd name="connsiteX4" fmla="*/ 0 w 760354"/>
              <a:gd name="connsiteY4" fmla="*/ 0 h 340635"/>
              <a:gd name="connsiteX0" fmla="*/ 1975 w 762329"/>
              <a:gd name="connsiteY0" fmla="*/ 0 h 370260"/>
              <a:gd name="connsiteX1" fmla="*/ 762329 w 762329"/>
              <a:gd name="connsiteY1" fmla="*/ 102697 h 370260"/>
              <a:gd name="connsiteX2" fmla="*/ 762329 w 762329"/>
              <a:gd name="connsiteY2" fmla="*/ 340635 h 370260"/>
              <a:gd name="connsiteX3" fmla="*/ 0 w 762329"/>
              <a:gd name="connsiteY3" fmla="*/ 370260 h 370260"/>
              <a:gd name="connsiteX4" fmla="*/ 1975 w 762329"/>
              <a:gd name="connsiteY4" fmla="*/ 0 h 370260"/>
              <a:gd name="connsiteX0" fmla="*/ 1975 w 1034872"/>
              <a:gd name="connsiteY0" fmla="*/ 5925 h 376185"/>
              <a:gd name="connsiteX1" fmla="*/ 1034872 w 1034872"/>
              <a:gd name="connsiteY1" fmla="*/ 0 h 376185"/>
              <a:gd name="connsiteX2" fmla="*/ 762329 w 1034872"/>
              <a:gd name="connsiteY2" fmla="*/ 346560 h 376185"/>
              <a:gd name="connsiteX3" fmla="*/ 0 w 1034872"/>
              <a:gd name="connsiteY3" fmla="*/ 376185 h 376185"/>
              <a:gd name="connsiteX4" fmla="*/ 1975 w 1034872"/>
              <a:gd name="connsiteY4" fmla="*/ 5925 h 376185"/>
              <a:gd name="connsiteX0" fmla="*/ 1975 w 1034872"/>
              <a:gd name="connsiteY0" fmla="*/ 5925 h 571704"/>
              <a:gd name="connsiteX1" fmla="*/ 1034872 w 1034872"/>
              <a:gd name="connsiteY1" fmla="*/ 0 h 571704"/>
              <a:gd name="connsiteX2" fmla="*/ 1028947 w 1034872"/>
              <a:gd name="connsiteY2" fmla="*/ 571704 h 571704"/>
              <a:gd name="connsiteX3" fmla="*/ 0 w 1034872"/>
              <a:gd name="connsiteY3" fmla="*/ 376185 h 571704"/>
              <a:gd name="connsiteX4" fmla="*/ 1975 w 1034872"/>
              <a:gd name="connsiteY4" fmla="*/ 5925 h 571704"/>
              <a:gd name="connsiteX0" fmla="*/ 86 w 1036982"/>
              <a:gd name="connsiteY0" fmla="*/ 3977 h 571704"/>
              <a:gd name="connsiteX1" fmla="*/ 1036982 w 1036982"/>
              <a:gd name="connsiteY1" fmla="*/ 0 h 571704"/>
              <a:gd name="connsiteX2" fmla="*/ 1031057 w 1036982"/>
              <a:gd name="connsiteY2" fmla="*/ 571704 h 571704"/>
              <a:gd name="connsiteX3" fmla="*/ 2110 w 1036982"/>
              <a:gd name="connsiteY3" fmla="*/ 376185 h 571704"/>
              <a:gd name="connsiteX4" fmla="*/ 86 w 1036982"/>
              <a:gd name="connsiteY4" fmla="*/ 3977 h 571704"/>
              <a:gd name="connsiteX0" fmla="*/ 1975 w 1038871"/>
              <a:gd name="connsiteY0" fmla="*/ 3977 h 571704"/>
              <a:gd name="connsiteX1" fmla="*/ 1038871 w 1038871"/>
              <a:gd name="connsiteY1" fmla="*/ 0 h 571704"/>
              <a:gd name="connsiteX2" fmla="*/ 1032946 w 1038871"/>
              <a:gd name="connsiteY2" fmla="*/ 571704 h 571704"/>
              <a:gd name="connsiteX3" fmla="*/ 0 w 1038871"/>
              <a:gd name="connsiteY3" fmla="*/ 387875 h 571704"/>
              <a:gd name="connsiteX4" fmla="*/ 1975 w 1038871"/>
              <a:gd name="connsiteY4" fmla="*/ 3977 h 571704"/>
              <a:gd name="connsiteX0" fmla="*/ 1975 w 1038871"/>
              <a:gd name="connsiteY0" fmla="*/ 3977 h 1423157"/>
              <a:gd name="connsiteX1" fmla="*/ 1038871 w 1038871"/>
              <a:gd name="connsiteY1" fmla="*/ 0 h 1423157"/>
              <a:gd name="connsiteX2" fmla="*/ 1032946 w 1038871"/>
              <a:gd name="connsiteY2" fmla="*/ 1423157 h 1423157"/>
              <a:gd name="connsiteX3" fmla="*/ 0 w 1038871"/>
              <a:gd name="connsiteY3" fmla="*/ 387875 h 1423157"/>
              <a:gd name="connsiteX4" fmla="*/ 1975 w 1038871"/>
              <a:gd name="connsiteY4" fmla="*/ 3977 h 1423157"/>
              <a:gd name="connsiteX0" fmla="*/ 1975 w 1032946"/>
              <a:gd name="connsiteY0" fmla="*/ 0 h 1419180"/>
              <a:gd name="connsiteX1" fmla="*/ 1032872 w 1032946"/>
              <a:gd name="connsiteY1" fmla="*/ 270748 h 1419180"/>
              <a:gd name="connsiteX2" fmla="*/ 1032946 w 1032946"/>
              <a:gd name="connsiteY2" fmla="*/ 1419180 h 1419180"/>
              <a:gd name="connsiteX3" fmla="*/ 0 w 1032946"/>
              <a:gd name="connsiteY3" fmla="*/ 383898 h 1419180"/>
              <a:gd name="connsiteX4" fmla="*/ 1975 w 1032946"/>
              <a:gd name="connsiteY4" fmla="*/ 0 h 1419180"/>
              <a:gd name="connsiteX0" fmla="*/ 1975 w 1034872"/>
              <a:gd name="connsiteY0" fmla="*/ 0 h 1419180"/>
              <a:gd name="connsiteX1" fmla="*/ 1034872 w 1034872"/>
              <a:gd name="connsiteY1" fmla="*/ 288284 h 1419180"/>
              <a:gd name="connsiteX2" fmla="*/ 1032946 w 1034872"/>
              <a:gd name="connsiteY2" fmla="*/ 1419180 h 1419180"/>
              <a:gd name="connsiteX3" fmla="*/ 0 w 1034872"/>
              <a:gd name="connsiteY3" fmla="*/ 383898 h 1419180"/>
              <a:gd name="connsiteX4" fmla="*/ 1975 w 1034872"/>
              <a:gd name="connsiteY4" fmla="*/ 0 h 1419180"/>
              <a:gd name="connsiteX0" fmla="*/ 1975 w 1032946"/>
              <a:gd name="connsiteY0" fmla="*/ 0 h 1419180"/>
              <a:gd name="connsiteX1" fmla="*/ 1020874 w 1032946"/>
              <a:gd name="connsiteY1" fmla="*/ 274645 h 1419180"/>
              <a:gd name="connsiteX2" fmla="*/ 1032946 w 1032946"/>
              <a:gd name="connsiteY2" fmla="*/ 1419180 h 1419180"/>
              <a:gd name="connsiteX3" fmla="*/ 0 w 1032946"/>
              <a:gd name="connsiteY3" fmla="*/ 383898 h 1419180"/>
              <a:gd name="connsiteX4" fmla="*/ 1975 w 1032946"/>
              <a:gd name="connsiteY4" fmla="*/ 0 h 1419180"/>
              <a:gd name="connsiteX0" fmla="*/ 1975 w 1034872"/>
              <a:gd name="connsiteY0" fmla="*/ 0 h 1419180"/>
              <a:gd name="connsiteX1" fmla="*/ 1034872 w 1034872"/>
              <a:gd name="connsiteY1" fmla="*/ 274645 h 1419180"/>
              <a:gd name="connsiteX2" fmla="*/ 1032946 w 1034872"/>
              <a:gd name="connsiteY2" fmla="*/ 1419180 h 1419180"/>
              <a:gd name="connsiteX3" fmla="*/ 0 w 1034872"/>
              <a:gd name="connsiteY3" fmla="*/ 383898 h 1419180"/>
              <a:gd name="connsiteX4" fmla="*/ 1975 w 1034872"/>
              <a:gd name="connsiteY4" fmla="*/ 0 h 1419180"/>
              <a:gd name="connsiteX0" fmla="*/ 5974 w 1034872"/>
              <a:gd name="connsiteY0" fmla="*/ 0 h 1417232"/>
              <a:gd name="connsiteX1" fmla="*/ 1034872 w 1034872"/>
              <a:gd name="connsiteY1" fmla="*/ 272697 h 1417232"/>
              <a:gd name="connsiteX2" fmla="*/ 1032946 w 1034872"/>
              <a:gd name="connsiteY2" fmla="*/ 1417232 h 1417232"/>
              <a:gd name="connsiteX3" fmla="*/ 0 w 1034872"/>
              <a:gd name="connsiteY3" fmla="*/ 381950 h 1417232"/>
              <a:gd name="connsiteX4" fmla="*/ 5974 w 1034872"/>
              <a:gd name="connsiteY4" fmla="*/ 0 h 1417232"/>
              <a:gd name="connsiteX0" fmla="*/ 11973 w 1034872"/>
              <a:gd name="connsiteY0" fmla="*/ 0 h 1428923"/>
              <a:gd name="connsiteX1" fmla="*/ 1034872 w 1034872"/>
              <a:gd name="connsiteY1" fmla="*/ 284388 h 1428923"/>
              <a:gd name="connsiteX2" fmla="*/ 1032946 w 1034872"/>
              <a:gd name="connsiteY2" fmla="*/ 1428923 h 1428923"/>
              <a:gd name="connsiteX3" fmla="*/ 0 w 1034872"/>
              <a:gd name="connsiteY3" fmla="*/ 393641 h 1428923"/>
              <a:gd name="connsiteX4" fmla="*/ 11973 w 1034872"/>
              <a:gd name="connsiteY4" fmla="*/ 0 h 1428923"/>
              <a:gd name="connsiteX0" fmla="*/ 3975 w 1034872"/>
              <a:gd name="connsiteY0" fmla="*/ 0 h 1428923"/>
              <a:gd name="connsiteX1" fmla="*/ 1034872 w 1034872"/>
              <a:gd name="connsiteY1" fmla="*/ 284388 h 1428923"/>
              <a:gd name="connsiteX2" fmla="*/ 1032946 w 1034872"/>
              <a:gd name="connsiteY2" fmla="*/ 1428923 h 1428923"/>
              <a:gd name="connsiteX3" fmla="*/ 0 w 1034872"/>
              <a:gd name="connsiteY3" fmla="*/ 393641 h 1428923"/>
              <a:gd name="connsiteX4" fmla="*/ 3975 w 1034872"/>
              <a:gd name="connsiteY4" fmla="*/ 0 h 142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872" h="1428923">
                <a:moveTo>
                  <a:pt x="3975" y="0"/>
                </a:moveTo>
                <a:lnTo>
                  <a:pt x="1034872" y="284388"/>
                </a:lnTo>
                <a:cubicBezTo>
                  <a:pt x="1034897" y="667199"/>
                  <a:pt x="1032921" y="1046112"/>
                  <a:pt x="1032946" y="1428923"/>
                </a:cubicBezTo>
                <a:lnTo>
                  <a:pt x="0" y="393641"/>
                </a:lnTo>
                <a:cubicBezTo>
                  <a:pt x="658" y="270221"/>
                  <a:pt x="3317" y="123420"/>
                  <a:pt x="3975" y="0"/>
                </a:cubicBezTo>
                <a:close/>
              </a:path>
            </a:pathLst>
          </a:custGeom>
          <a:solidFill>
            <a:srgbClr val="D6DC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0" name="矩形 55">
            <a:extLst>
              <a:ext uri="{FF2B5EF4-FFF2-40B4-BE49-F238E27FC236}">
                <a16:creationId xmlns:a16="http://schemas.microsoft.com/office/drawing/2014/main" id="{A6249FD4-865C-57D4-4B6A-3E05E909AFF2}"/>
              </a:ext>
            </a:extLst>
          </p:cNvPr>
          <p:cNvSpPr/>
          <p:nvPr/>
        </p:nvSpPr>
        <p:spPr>
          <a:xfrm>
            <a:off x="5279002" y="2753592"/>
            <a:ext cx="1014237" cy="1333840"/>
          </a:xfrm>
          <a:custGeom>
            <a:avLst/>
            <a:gdLst>
              <a:gd name="connsiteX0" fmla="*/ 0 w 568785"/>
              <a:gd name="connsiteY0" fmla="*/ 0 h 237938"/>
              <a:gd name="connsiteX1" fmla="*/ 568785 w 568785"/>
              <a:gd name="connsiteY1" fmla="*/ 0 h 237938"/>
              <a:gd name="connsiteX2" fmla="*/ 568785 w 568785"/>
              <a:gd name="connsiteY2" fmla="*/ 237938 h 237938"/>
              <a:gd name="connsiteX3" fmla="*/ 0 w 568785"/>
              <a:gd name="connsiteY3" fmla="*/ 237938 h 237938"/>
              <a:gd name="connsiteX4" fmla="*/ 0 w 568785"/>
              <a:gd name="connsiteY4" fmla="*/ 0 h 237938"/>
              <a:gd name="connsiteX0" fmla="*/ 0 w 760354"/>
              <a:gd name="connsiteY0" fmla="*/ 0 h 340635"/>
              <a:gd name="connsiteX1" fmla="*/ 760354 w 760354"/>
              <a:gd name="connsiteY1" fmla="*/ 102697 h 340635"/>
              <a:gd name="connsiteX2" fmla="*/ 760354 w 760354"/>
              <a:gd name="connsiteY2" fmla="*/ 340635 h 340635"/>
              <a:gd name="connsiteX3" fmla="*/ 191569 w 760354"/>
              <a:gd name="connsiteY3" fmla="*/ 340635 h 340635"/>
              <a:gd name="connsiteX4" fmla="*/ 0 w 760354"/>
              <a:gd name="connsiteY4" fmla="*/ 0 h 340635"/>
              <a:gd name="connsiteX0" fmla="*/ 1975 w 762329"/>
              <a:gd name="connsiteY0" fmla="*/ 0 h 370260"/>
              <a:gd name="connsiteX1" fmla="*/ 762329 w 762329"/>
              <a:gd name="connsiteY1" fmla="*/ 102697 h 370260"/>
              <a:gd name="connsiteX2" fmla="*/ 762329 w 762329"/>
              <a:gd name="connsiteY2" fmla="*/ 340635 h 370260"/>
              <a:gd name="connsiteX3" fmla="*/ 0 w 762329"/>
              <a:gd name="connsiteY3" fmla="*/ 370260 h 370260"/>
              <a:gd name="connsiteX4" fmla="*/ 1975 w 762329"/>
              <a:gd name="connsiteY4" fmla="*/ 0 h 370260"/>
              <a:gd name="connsiteX0" fmla="*/ 1975 w 1034872"/>
              <a:gd name="connsiteY0" fmla="*/ 5925 h 376185"/>
              <a:gd name="connsiteX1" fmla="*/ 1034872 w 1034872"/>
              <a:gd name="connsiteY1" fmla="*/ 0 h 376185"/>
              <a:gd name="connsiteX2" fmla="*/ 762329 w 1034872"/>
              <a:gd name="connsiteY2" fmla="*/ 346560 h 376185"/>
              <a:gd name="connsiteX3" fmla="*/ 0 w 1034872"/>
              <a:gd name="connsiteY3" fmla="*/ 376185 h 376185"/>
              <a:gd name="connsiteX4" fmla="*/ 1975 w 1034872"/>
              <a:gd name="connsiteY4" fmla="*/ 5925 h 376185"/>
              <a:gd name="connsiteX0" fmla="*/ 1975 w 1034872"/>
              <a:gd name="connsiteY0" fmla="*/ 5925 h 571704"/>
              <a:gd name="connsiteX1" fmla="*/ 1034872 w 1034872"/>
              <a:gd name="connsiteY1" fmla="*/ 0 h 571704"/>
              <a:gd name="connsiteX2" fmla="*/ 1028947 w 1034872"/>
              <a:gd name="connsiteY2" fmla="*/ 571704 h 571704"/>
              <a:gd name="connsiteX3" fmla="*/ 0 w 1034872"/>
              <a:gd name="connsiteY3" fmla="*/ 376185 h 571704"/>
              <a:gd name="connsiteX4" fmla="*/ 1975 w 1034872"/>
              <a:gd name="connsiteY4" fmla="*/ 5925 h 571704"/>
              <a:gd name="connsiteX0" fmla="*/ 86 w 1036982"/>
              <a:gd name="connsiteY0" fmla="*/ 3977 h 571704"/>
              <a:gd name="connsiteX1" fmla="*/ 1036982 w 1036982"/>
              <a:gd name="connsiteY1" fmla="*/ 0 h 571704"/>
              <a:gd name="connsiteX2" fmla="*/ 1031057 w 1036982"/>
              <a:gd name="connsiteY2" fmla="*/ 571704 h 571704"/>
              <a:gd name="connsiteX3" fmla="*/ 2110 w 1036982"/>
              <a:gd name="connsiteY3" fmla="*/ 376185 h 571704"/>
              <a:gd name="connsiteX4" fmla="*/ 86 w 1036982"/>
              <a:gd name="connsiteY4" fmla="*/ 3977 h 571704"/>
              <a:gd name="connsiteX0" fmla="*/ 1975 w 1038871"/>
              <a:gd name="connsiteY0" fmla="*/ 3977 h 571704"/>
              <a:gd name="connsiteX1" fmla="*/ 1038871 w 1038871"/>
              <a:gd name="connsiteY1" fmla="*/ 0 h 571704"/>
              <a:gd name="connsiteX2" fmla="*/ 1032946 w 1038871"/>
              <a:gd name="connsiteY2" fmla="*/ 571704 h 571704"/>
              <a:gd name="connsiteX3" fmla="*/ 0 w 1038871"/>
              <a:gd name="connsiteY3" fmla="*/ 387875 h 571704"/>
              <a:gd name="connsiteX4" fmla="*/ 1975 w 1038871"/>
              <a:gd name="connsiteY4" fmla="*/ 3977 h 571704"/>
              <a:gd name="connsiteX0" fmla="*/ 1975 w 1038871"/>
              <a:gd name="connsiteY0" fmla="*/ 3977 h 1319891"/>
              <a:gd name="connsiteX1" fmla="*/ 1038871 w 1038871"/>
              <a:gd name="connsiteY1" fmla="*/ 0 h 1319891"/>
              <a:gd name="connsiteX2" fmla="*/ 1026947 w 1038871"/>
              <a:gd name="connsiteY2" fmla="*/ 1319891 h 1319891"/>
              <a:gd name="connsiteX3" fmla="*/ 0 w 1038871"/>
              <a:gd name="connsiteY3" fmla="*/ 387875 h 1319891"/>
              <a:gd name="connsiteX4" fmla="*/ 1975 w 1038871"/>
              <a:gd name="connsiteY4" fmla="*/ 3977 h 1319891"/>
              <a:gd name="connsiteX0" fmla="*/ 1975 w 1026947"/>
              <a:gd name="connsiteY0" fmla="*/ 0 h 1315914"/>
              <a:gd name="connsiteX1" fmla="*/ 1026874 w 1026947"/>
              <a:gd name="connsiteY1" fmla="*/ 1040368 h 1315914"/>
              <a:gd name="connsiteX2" fmla="*/ 1026947 w 1026947"/>
              <a:gd name="connsiteY2" fmla="*/ 1315914 h 1315914"/>
              <a:gd name="connsiteX3" fmla="*/ 0 w 1026947"/>
              <a:gd name="connsiteY3" fmla="*/ 383898 h 1315914"/>
              <a:gd name="connsiteX4" fmla="*/ 1975 w 1026947"/>
              <a:gd name="connsiteY4" fmla="*/ 0 h 1315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6947" h="1315914">
                <a:moveTo>
                  <a:pt x="1975" y="0"/>
                </a:moveTo>
                <a:lnTo>
                  <a:pt x="1026874" y="1040368"/>
                </a:lnTo>
                <a:cubicBezTo>
                  <a:pt x="1026898" y="1132217"/>
                  <a:pt x="1026923" y="1224065"/>
                  <a:pt x="1026947" y="1315914"/>
                </a:cubicBezTo>
                <a:lnTo>
                  <a:pt x="0" y="383898"/>
                </a:lnTo>
                <a:cubicBezTo>
                  <a:pt x="658" y="260478"/>
                  <a:pt x="1317" y="123420"/>
                  <a:pt x="1975" y="0"/>
                </a:cubicBezTo>
                <a:close/>
              </a:path>
            </a:pathLst>
          </a:custGeom>
          <a:solidFill>
            <a:srgbClr val="FBE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DA51A60C-6170-5C15-0488-DFF57E4F58D7}"/>
              </a:ext>
            </a:extLst>
          </p:cNvPr>
          <p:cNvSpPr/>
          <p:nvPr/>
        </p:nvSpPr>
        <p:spPr>
          <a:xfrm>
            <a:off x="7575918" y="1185077"/>
            <a:ext cx="609835" cy="579492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矩形 55">
            <a:extLst>
              <a:ext uri="{FF2B5EF4-FFF2-40B4-BE49-F238E27FC236}">
                <a16:creationId xmlns:a16="http://schemas.microsoft.com/office/drawing/2014/main" id="{066916F6-9A57-19C1-EC5C-F696EE3CC5A4}"/>
              </a:ext>
            </a:extLst>
          </p:cNvPr>
          <p:cNvSpPr/>
          <p:nvPr/>
        </p:nvSpPr>
        <p:spPr>
          <a:xfrm>
            <a:off x="7575077" y="1771463"/>
            <a:ext cx="611624" cy="865134"/>
          </a:xfrm>
          <a:custGeom>
            <a:avLst/>
            <a:gdLst>
              <a:gd name="connsiteX0" fmla="*/ 0 w 568785"/>
              <a:gd name="connsiteY0" fmla="*/ 0 h 237938"/>
              <a:gd name="connsiteX1" fmla="*/ 568785 w 568785"/>
              <a:gd name="connsiteY1" fmla="*/ 0 h 237938"/>
              <a:gd name="connsiteX2" fmla="*/ 568785 w 568785"/>
              <a:gd name="connsiteY2" fmla="*/ 237938 h 237938"/>
              <a:gd name="connsiteX3" fmla="*/ 0 w 568785"/>
              <a:gd name="connsiteY3" fmla="*/ 237938 h 237938"/>
              <a:gd name="connsiteX4" fmla="*/ 0 w 568785"/>
              <a:gd name="connsiteY4" fmla="*/ 0 h 237938"/>
              <a:gd name="connsiteX0" fmla="*/ 0 w 760354"/>
              <a:gd name="connsiteY0" fmla="*/ 0 h 340635"/>
              <a:gd name="connsiteX1" fmla="*/ 760354 w 760354"/>
              <a:gd name="connsiteY1" fmla="*/ 102697 h 340635"/>
              <a:gd name="connsiteX2" fmla="*/ 760354 w 760354"/>
              <a:gd name="connsiteY2" fmla="*/ 340635 h 340635"/>
              <a:gd name="connsiteX3" fmla="*/ 191569 w 760354"/>
              <a:gd name="connsiteY3" fmla="*/ 340635 h 340635"/>
              <a:gd name="connsiteX4" fmla="*/ 0 w 760354"/>
              <a:gd name="connsiteY4" fmla="*/ 0 h 340635"/>
              <a:gd name="connsiteX0" fmla="*/ 1975 w 762329"/>
              <a:gd name="connsiteY0" fmla="*/ 0 h 370260"/>
              <a:gd name="connsiteX1" fmla="*/ 762329 w 762329"/>
              <a:gd name="connsiteY1" fmla="*/ 102697 h 370260"/>
              <a:gd name="connsiteX2" fmla="*/ 762329 w 762329"/>
              <a:gd name="connsiteY2" fmla="*/ 340635 h 370260"/>
              <a:gd name="connsiteX3" fmla="*/ 0 w 762329"/>
              <a:gd name="connsiteY3" fmla="*/ 370260 h 370260"/>
              <a:gd name="connsiteX4" fmla="*/ 1975 w 762329"/>
              <a:gd name="connsiteY4" fmla="*/ 0 h 370260"/>
              <a:gd name="connsiteX0" fmla="*/ 1975 w 1034872"/>
              <a:gd name="connsiteY0" fmla="*/ 5925 h 376185"/>
              <a:gd name="connsiteX1" fmla="*/ 1034872 w 1034872"/>
              <a:gd name="connsiteY1" fmla="*/ 0 h 376185"/>
              <a:gd name="connsiteX2" fmla="*/ 762329 w 1034872"/>
              <a:gd name="connsiteY2" fmla="*/ 346560 h 376185"/>
              <a:gd name="connsiteX3" fmla="*/ 0 w 1034872"/>
              <a:gd name="connsiteY3" fmla="*/ 376185 h 376185"/>
              <a:gd name="connsiteX4" fmla="*/ 1975 w 1034872"/>
              <a:gd name="connsiteY4" fmla="*/ 5925 h 376185"/>
              <a:gd name="connsiteX0" fmla="*/ 1975 w 1034872"/>
              <a:gd name="connsiteY0" fmla="*/ 5925 h 571704"/>
              <a:gd name="connsiteX1" fmla="*/ 1034872 w 1034872"/>
              <a:gd name="connsiteY1" fmla="*/ 0 h 571704"/>
              <a:gd name="connsiteX2" fmla="*/ 1028947 w 1034872"/>
              <a:gd name="connsiteY2" fmla="*/ 571704 h 571704"/>
              <a:gd name="connsiteX3" fmla="*/ 0 w 1034872"/>
              <a:gd name="connsiteY3" fmla="*/ 376185 h 571704"/>
              <a:gd name="connsiteX4" fmla="*/ 1975 w 1034872"/>
              <a:gd name="connsiteY4" fmla="*/ 5925 h 571704"/>
              <a:gd name="connsiteX0" fmla="*/ 86 w 1036982"/>
              <a:gd name="connsiteY0" fmla="*/ 3977 h 571704"/>
              <a:gd name="connsiteX1" fmla="*/ 1036982 w 1036982"/>
              <a:gd name="connsiteY1" fmla="*/ 0 h 571704"/>
              <a:gd name="connsiteX2" fmla="*/ 1031057 w 1036982"/>
              <a:gd name="connsiteY2" fmla="*/ 571704 h 571704"/>
              <a:gd name="connsiteX3" fmla="*/ 2110 w 1036982"/>
              <a:gd name="connsiteY3" fmla="*/ 376185 h 571704"/>
              <a:gd name="connsiteX4" fmla="*/ 86 w 1036982"/>
              <a:gd name="connsiteY4" fmla="*/ 3977 h 571704"/>
              <a:gd name="connsiteX0" fmla="*/ 1975 w 1038871"/>
              <a:gd name="connsiteY0" fmla="*/ 3977 h 571704"/>
              <a:gd name="connsiteX1" fmla="*/ 1038871 w 1038871"/>
              <a:gd name="connsiteY1" fmla="*/ 0 h 571704"/>
              <a:gd name="connsiteX2" fmla="*/ 1032946 w 1038871"/>
              <a:gd name="connsiteY2" fmla="*/ 571704 h 571704"/>
              <a:gd name="connsiteX3" fmla="*/ 0 w 1038871"/>
              <a:gd name="connsiteY3" fmla="*/ 387875 h 571704"/>
              <a:gd name="connsiteX4" fmla="*/ 1975 w 1038871"/>
              <a:gd name="connsiteY4" fmla="*/ 3977 h 571704"/>
              <a:gd name="connsiteX0" fmla="*/ 57 w 1036953"/>
              <a:gd name="connsiteY0" fmla="*/ 3977 h 571704"/>
              <a:gd name="connsiteX1" fmla="*/ 1036953 w 1036953"/>
              <a:gd name="connsiteY1" fmla="*/ 0 h 571704"/>
              <a:gd name="connsiteX2" fmla="*/ 1031028 w 1036953"/>
              <a:gd name="connsiteY2" fmla="*/ 571704 h 571704"/>
              <a:gd name="connsiteX3" fmla="*/ 4081 w 1036953"/>
              <a:gd name="connsiteY3" fmla="*/ 292404 h 571704"/>
              <a:gd name="connsiteX4" fmla="*/ 57 w 1036953"/>
              <a:gd name="connsiteY4" fmla="*/ 3977 h 571704"/>
              <a:gd name="connsiteX0" fmla="*/ 41 w 1038936"/>
              <a:gd name="connsiteY0" fmla="*/ 0 h 653457"/>
              <a:gd name="connsiteX1" fmla="*/ 1038936 w 1038936"/>
              <a:gd name="connsiteY1" fmla="*/ 81753 h 653457"/>
              <a:gd name="connsiteX2" fmla="*/ 1033011 w 1038936"/>
              <a:gd name="connsiteY2" fmla="*/ 653457 h 653457"/>
              <a:gd name="connsiteX3" fmla="*/ 6064 w 1038936"/>
              <a:gd name="connsiteY3" fmla="*/ 374157 h 653457"/>
              <a:gd name="connsiteX4" fmla="*/ 41 w 1038936"/>
              <a:gd name="connsiteY4" fmla="*/ 0 h 653457"/>
              <a:gd name="connsiteX0" fmla="*/ 21972 w 1060867"/>
              <a:gd name="connsiteY0" fmla="*/ 0 h 653457"/>
              <a:gd name="connsiteX1" fmla="*/ 1060867 w 1060867"/>
              <a:gd name="connsiteY1" fmla="*/ 81753 h 653457"/>
              <a:gd name="connsiteX2" fmla="*/ 1054942 w 1060867"/>
              <a:gd name="connsiteY2" fmla="*/ 653457 h 653457"/>
              <a:gd name="connsiteX3" fmla="*/ 0 w 1060867"/>
              <a:gd name="connsiteY3" fmla="*/ 576790 h 653457"/>
              <a:gd name="connsiteX4" fmla="*/ 21972 w 1060867"/>
              <a:gd name="connsiteY4" fmla="*/ 0 h 653457"/>
              <a:gd name="connsiteX0" fmla="*/ 19972 w 1058867"/>
              <a:gd name="connsiteY0" fmla="*/ 0 h 653457"/>
              <a:gd name="connsiteX1" fmla="*/ 1058867 w 1058867"/>
              <a:gd name="connsiteY1" fmla="*/ 81753 h 653457"/>
              <a:gd name="connsiteX2" fmla="*/ 1052942 w 1058867"/>
              <a:gd name="connsiteY2" fmla="*/ 653457 h 653457"/>
              <a:gd name="connsiteX3" fmla="*/ 0 w 1058867"/>
              <a:gd name="connsiteY3" fmla="*/ 574842 h 653457"/>
              <a:gd name="connsiteX4" fmla="*/ 19972 w 1058867"/>
              <a:gd name="connsiteY4" fmla="*/ 0 h 653457"/>
              <a:gd name="connsiteX0" fmla="*/ 5974 w 1044869"/>
              <a:gd name="connsiteY0" fmla="*/ 0 h 653457"/>
              <a:gd name="connsiteX1" fmla="*/ 1044869 w 1044869"/>
              <a:gd name="connsiteY1" fmla="*/ 81753 h 653457"/>
              <a:gd name="connsiteX2" fmla="*/ 1038944 w 1044869"/>
              <a:gd name="connsiteY2" fmla="*/ 653457 h 653457"/>
              <a:gd name="connsiteX3" fmla="*/ 0 w 1044869"/>
              <a:gd name="connsiteY3" fmla="*/ 576790 h 653457"/>
              <a:gd name="connsiteX4" fmla="*/ 5974 w 1044869"/>
              <a:gd name="connsiteY4" fmla="*/ 0 h 653457"/>
              <a:gd name="connsiteX0" fmla="*/ 5974 w 1038944"/>
              <a:gd name="connsiteY0" fmla="*/ 284547 h 938004"/>
              <a:gd name="connsiteX1" fmla="*/ 614935 w 1038944"/>
              <a:gd name="connsiteY1" fmla="*/ 0 h 938004"/>
              <a:gd name="connsiteX2" fmla="*/ 1038944 w 1038944"/>
              <a:gd name="connsiteY2" fmla="*/ 938004 h 938004"/>
              <a:gd name="connsiteX3" fmla="*/ 0 w 1038944"/>
              <a:gd name="connsiteY3" fmla="*/ 861337 h 938004"/>
              <a:gd name="connsiteX4" fmla="*/ 5974 w 1038944"/>
              <a:gd name="connsiteY4" fmla="*/ 284547 h 938004"/>
              <a:gd name="connsiteX0" fmla="*/ 5974 w 614935"/>
              <a:gd name="connsiteY0" fmla="*/ 284547 h 861337"/>
              <a:gd name="connsiteX1" fmla="*/ 614935 w 614935"/>
              <a:gd name="connsiteY1" fmla="*/ 0 h 861337"/>
              <a:gd name="connsiteX2" fmla="*/ 605010 w 614935"/>
              <a:gd name="connsiteY2" fmla="*/ 597034 h 861337"/>
              <a:gd name="connsiteX3" fmla="*/ 0 w 614935"/>
              <a:gd name="connsiteY3" fmla="*/ 861337 h 861337"/>
              <a:gd name="connsiteX4" fmla="*/ 5974 w 614935"/>
              <a:gd name="connsiteY4" fmla="*/ 284547 h 861337"/>
              <a:gd name="connsiteX0" fmla="*/ 5974 w 614935"/>
              <a:gd name="connsiteY0" fmla="*/ 284547 h 861337"/>
              <a:gd name="connsiteX1" fmla="*/ 614935 w 614935"/>
              <a:gd name="connsiteY1" fmla="*/ 0 h 861337"/>
              <a:gd name="connsiteX2" fmla="*/ 603010 w 614935"/>
              <a:gd name="connsiteY2" fmla="*/ 575601 h 861337"/>
              <a:gd name="connsiteX3" fmla="*/ 0 w 614935"/>
              <a:gd name="connsiteY3" fmla="*/ 861337 h 861337"/>
              <a:gd name="connsiteX4" fmla="*/ 5974 w 614935"/>
              <a:gd name="connsiteY4" fmla="*/ 284547 h 861337"/>
              <a:gd name="connsiteX0" fmla="*/ 5974 w 621007"/>
              <a:gd name="connsiteY0" fmla="*/ 284547 h 861337"/>
              <a:gd name="connsiteX1" fmla="*/ 614935 w 621007"/>
              <a:gd name="connsiteY1" fmla="*/ 0 h 861337"/>
              <a:gd name="connsiteX2" fmla="*/ 621007 w 621007"/>
              <a:gd name="connsiteY2" fmla="*/ 573652 h 861337"/>
              <a:gd name="connsiteX3" fmla="*/ 0 w 621007"/>
              <a:gd name="connsiteY3" fmla="*/ 861337 h 861337"/>
              <a:gd name="connsiteX4" fmla="*/ 5974 w 621007"/>
              <a:gd name="connsiteY4" fmla="*/ 284547 h 861337"/>
              <a:gd name="connsiteX0" fmla="*/ 5974 w 614935"/>
              <a:gd name="connsiteY0" fmla="*/ 284547 h 861337"/>
              <a:gd name="connsiteX1" fmla="*/ 614935 w 614935"/>
              <a:gd name="connsiteY1" fmla="*/ 0 h 861337"/>
              <a:gd name="connsiteX2" fmla="*/ 613008 w 614935"/>
              <a:gd name="connsiteY2" fmla="*/ 573652 h 861337"/>
              <a:gd name="connsiteX3" fmla="*/ 0 w 614935"/>
              <a:gd name="connsiteY3" fmla="*/ 861337 h 861337"/>
              <a:gd name="connsiteX4" fmla="*/ 5974 w 614935"/>
              <a:gd name="connsiteY4" fmla="*/ 284547 h 861337"/>
              <a:gd name="connsiteX0" fmla="*/ 20 w 628978"/>
              <a:gd name="connsiteY0" fmla="*/ 286495 h 861337"/>
              <a:gd name="connsiteX1" fmla="*/ 628978 w 628978"/>
              <a:gd name="connsiteY1" fmla="*/ 0 h 861337"/>
              <a:gd name="connsiteX2" fmla="*/ 627051 w 628978"/>
              <a:gd name="connsiteY2" fmla="*/ 573652 h 861337"/>
              <a:gd name="connsiteX3" fmla="*/ 14043 w 628978"/>
              <a:gd name="connsiteY3" fmla="*/ 861337 h 861337"/>
              <a:gd name="connsiteX4" fmla="*/ 20 w 628978"/>
              <a:gd name="connsiteY4" fmla="*/ 286495 h 861337"/>
              <a:gd name="connsiteX0" fmla="*/ 42 w 621001"/>
              <a:gd name="connsiteY0" fmla="*/ 288444 h 861337"/>
              <a:gd name="connsiteX1" fmla="*/ 621001 w 621001"/>
              <a:gd name="connsiteY1" fmla="*/ 0 h 861337"/>
              <a:gd name="connsiteX2" fmla="*/ 619074 w 621001"/>
              <a:gd name="connsiteY2" fmla="*/ 573652 h 861337"/>
              <a:gd name="connsiteX3" fmla="*/ 6066 w 621001"/>
              <a:gd name="connsiteY3" fmla="*/ 861337 h 861337"/>
              <a:gd name="connsiteX4" fmla="*/ 42 w 621001"/>
              <a:gd name="connsiteY4" fmla="*/ 288444 h 861337"/>
              <a:gd name="connsiteX0" fmla="*/ 153 w 621112"/>
              <a:gd name="connsiteY0" fmla="*/ 288444 h 855856"/>
              <a:gd name="connsiteX1" fmla="*/ 621112 w 621112"/>
              <a:gd name="connsiteY1" fmla="*/ 0 h 855856"/>
              <a:gd name="connsiteX2" fmla="*/ 619185 w 621112"/>
              <a:gd name="connsiteY2" fmla="*/ 573652 h 855856"/>
              <a:gd name="connsiteX3" fmla="*/ 551 w 621112"/>
              <a:gd name="connsiteY3" fmla="*/ 855856 h 855856"/>
              <a:gd name="connsiteX4" fmla="*/ 153 w 621112"/>
              <a:gd name="connsiteY4" fmla="*/ 288444 h 855856"/>
              <a:gd name="connsiteX0" fmla="*/ 153 w 621112"/>
              <a:gd name="connsiteY0" fmla="*/ 288444 h 855856"/>
              <a:gd name="connsiteX1" fmla="*/ 621112 w 621112"/>
              <a:gd name="connsiteY1" fmla="*/ 0 h 855856"/>
              <a:gd name="connsiteX2" fmla="*/ 612756 w 621112"/>
              <a:gd name="connsiteY2" fmla="*/ 572086 h 855856"/>
              <a:gd name="connsiteX3" fmla="*/ 551 w 621112"/>
              <a:gd name="connsiteY3" fmla="*/ 855856 h 855856"/>
              <a:gd name="connsiteX4" fmla="*/ 153 w 621112"/>
              <a:gd name="connsiteY4" fmla="*/ 288444 h 855856"/>
              <a:gd name="connsiteX0" fmla="*/ 153 w 624074"/>
              <a:gd name="connsiteY0" fmla="*/ 288444 h 855856"/>
              <a:gd name="connsiteX1" fmla="*/ 621112 w 624074"/>
              <a:gd name="connsiteY1" fmla="*/ 0 h 855856"/>
              <a:gd name="connsiteX2" fmla="*/ 624007 w 624074"/>
              <a:gd name="connsiteY2" fmla="*/ 572869 h 855856"/>
              <a:gd name="connsiteX3" fmla="*/ 551 w 624074"/>
              <a:gd name="connsiteY3" fmla="*/ 855856 h 855856"/>
              <a:gd name="connsiteX4" fmla="*/ 153 w 624074"/>
              <a:gd name="connsiteY4" fmla="*/ 288444 h 855856"/>
              <a:gd name="connsiteX0" fmla="*/ 153 w 621112"/>
              <a:gd name="connsiteY0" fmla="*/ 288444 h 855856"/>
              <a:gd name="connsiteX1" fmla="*/ 621112 w 621112"/>
              <a:gd name="connsiteY1" fmla="*/ 0 h 855856"/>
              <a:gd name="connsiteX2" fmla="*/ 619184 w 621112"/>
              <a:gd name="connsiteY2" fmla="*/ 573652 h 855856"/>
              <a:gd name="connsiteX3" fmla="*/ 551 w 621112"/>
              <a:gd name="connsiteY3" fmla="*/ 855856 h 855856"/>
              <a:gd name="connsiteX4" fmla="*/ 153 w 621112"/>
              <a:gd name="connsiteY4" fmla="*/ 288444 h 855856"/>
              <a:gd name="connsiteX0" fmla="*/ 153 w 621112"/>
              <a:gd name="connsiteY0" fmla="*/ 288444 h 855856"/>
              <a:gd name="connsiteX1" fmla="*/ 621112 w 621112"/>
              <a:gd name="connsiteY1" fmla="*/ 0 h 855856"/>
              <a:gd name="connsiteX2" fmla="*/ 618381 w 621112"/>
              <a:gd name="connsiteY2" fmla="*/ 572087 h 855856"/>
              <a:gd name="connsiteX3" fmla="*/ 551 w 621112"/>
              <a:gd name="connsiteY3" fmla="*/ 855856 h 855856"/>
              <a:gd name="connsiteX4" fmla="*/ 153 w 621112"/>
              <a:gd name="connsiteY4" fmla="*/ 288444 h 855856"/>
              <a:gd name="connsiteX0" fmla="*/ 153 w 621112"/>
              <a:gd name="connsiteY0" fmla="*/ 295492 h 862904"/>
              <a:gd name="connsiteX1" fmla="*/ 621112 w 621112"/>
              <a:gd name="connsiteY1" fmla="*/ 0 h 862904"/>
              <a:gd name="connsiteX2" fmla="*/ 618381 w 621112"/>
              <a:gd name="connsiteY2" fmla="*/ 579135 h 862904"/>
              <a:gd name="connsiteX3" fmla="*/ 551 w 621112"/>
              <a:gd name="connsiteY3" fmla="*/ 862904 h 862904"/>
              <a:gd name="connsiteX4" fmla="*/ 153 w 621112"/>
              <a:gd name="connsiteY4" fmla="*/ 295492 h 862904"/>
              <a:gd name="connsiteX0" fmla="*/ 153 w 623524"/>
              <a:gd name="connsiteY0" fmla="*/ 297841 h 865253"/>
              <a:gd name="connsiteX1" fmla="*/ 623524 w 623524"/>
              <a:gd name="connsiteY1" fmla="*/ 0 h 865253"/>
              <a:gd name="connsiteX2" fmla="*/ 618381 w 623524"/>
              <a:gd name="connsiteY2" fmla="*/ 581484 h 865253"/>
              <a:gd name="connsiteX3" fmla="*/ 551 w 623524"/>
              <a:gd name="connsiteY3" fmla="*/ 865253 h 865253"/>
              <a:gd name="connsiteX4" fmla="*/ 153 w 623524"/>
              <a:gd name="connsiteY4" fmla="*/ 297841 h 865253"/>
              <a:gd name="connsiteX0" fmla="*/ 153 w 624328"/>
              <a:gd name="connsiteY0" fmla="*/ 293925 h 861337"/>
              <a:gd name="connsiteX1" fmla="*/ 624328 w 624328"/>
              <a:gd name="connsiteY1" fmla="*/ 0 h 861337"/>
              <a:gd name="connsiteX2" fmla="*/ 618381 w 624328"/>
              <a:gd name="connsiteY2" fmla="*/ 577568 h 861337"/>
              <a:gd name="connsiteX3" fmla="*/ 551 w 624328"/>
              <a:gd name="connsiteY3" fmla="*/ 861337 h 861337"/>
              <a:gd name="connsiteX4" fmla="*/ 153 w 624328"/>
              <a:gd name="connsiteY4" fmla="*/ 293925 h 861337"/>
              <a:gd name="connsiteX0" fmla="*/ 153 w 619505"/>
              <a:gd name="connsiteY0" fmla="*/ 293142 h 860554"/>
              <a:gd name="connsiteX1" fmla="*/ 619505 w 619505"/>
              <a:gd name="connsiteY1" fmla="*/ 0 h 860554"/>
              <a:gd name="connsiteX2" fmla="*/ 618381 w 619505"/>
              <a:gd name="connsiteY2" fmla="*/ 576785 h 860554"/>
              <a:gd name="connsiteX3" fmla="*/ 551 w 619505"/>
              <a:gd name="connsiteY3" fmla="*/ 860554 h 860554"/>
              <a:gd name="connsiteX4" fmla="*/ 153 w 619505"/>
              <a:gd name="connsiteY4" fmla="*/ 293142 h 860554"/>
              <a:gd name="connsiteX0" fmla="*/ 153 w 619505"/>
              <a:gd name="connsiteY0" fmla="*/ 293142 h 860554"/>
              <a:gd name="connsiteX1" fmla="*/ 619505 w 619505"/>
              <a:gd name="connsiteY1" fmla="*/ 0 h 860554"/>
              <a:gd name="connsiteX2" fmla="*/ 618381 w 619505"/>
              <a:gd name="connsiteY2" fmla="*/ 576785 h 860554"/>
              <a:gd name="connsiteX3" fmla="*/ 551 w 619505"/>
              <a:gd name="connsiteY3" fmla="*/ 860554 h 860554"/>
              <a:gd name="connsiteX4" fmla="*/ 153 w 619505"/>
              <a:gd name="connsiteY4" fmla="*/ 293142 h 860554"/>
              <a:gd name="connsiteX0" fmla="*/ 153 w 619505"/>
              <a:gd name="connsiteY0" fmla="*/ 293142 h 860554"/>
              <a:gd name="connsiteX1" fmla="*/ 619505 w 619505"/>
              <a:gd name="connsiteY1" fmla="*/ 0 h 860554"/>
              <a:gd name="connsiteX2" fmla="*/ 619185 w 619505"/>
              <a:gd name="connsiteY2" fmla="*/ 575218 h 860554"/>
              <a:gd name="connsiteX3" fmla="*/ 551 w 619505"/>
              <a:gd name="connsiteY3" fmla="*/ 860554 h 860554"/>
              <a:gd name="connsiteX4" fmla="*/ 153 w 619505"/>
              <a:gd name="connsiteY4" fmla="*/ 293142 h 860554"/>
              <a:gd name="connsiteX0" fmla="*/ 153 w 622720"/>
              <a:gd name="connsiteY0" fmla="*/ 286877 h 854289"/>
              <a:gd name="connsiteX1" fmla="*/ 622720 w 622720"/>
              <a:gd name="connsiteY1" fmla="*/ 0 h 854289"/>
              <a:gd name="connsiteX2" fmla="*/ 619185 w 622720"/>
              <a:gd name="connsiteY2" fmla="*/ 568953 h 854289"/>
              <a:gd name="connsiteX3" fmla="*/ 551 w 622720"/>
              <a:gd name="connsiteY3" fmla="*/ 854289 h 854289"/>
              <a:gd name="connsiteX4" fmla="*/ 153 w 622720"/>
              <a:gd name="connsiteY4" fmla="*/ 286877 h 854289"/>
              <a:gd name="connsiteX0" fmla="*/ 153 w 621113"/>
              <a:gd name="connsiteY0" fmla="*/ 286877 h 854289"/>
              <a:gd name="connsiteX1" fmla="*/ 621113 w 621113"/>
              <a:gd name="connsiteY1" fmla="*/ 0 h 854289"/>
              <a:gd name="connsiteX2" fmla="*/ 619185 w 621113"/>
              <a:gd name="connsiteY2" fmla="*/ 568953 h 854289"/>
              <a:gd name="connsiteX3" fmla="*/ 551 w 621113"/>
              <a:gd name="connsiteY3" fmla="*/ 854289 h 854289"/>
              <a:gd name="connsiteX4" fmla="*/ 153 w 621113"/>
              <a:gd name="connsiteY4" fmla="*/ 286877 h 854289"/>
              <a:gd name="connsiteX0" fmla="*/ 153 w 619288"/>
              <a:gd name="connsiteY0" fmla="*/ 286095 h 853507"/>
              <a:gd name="connsiteX1" fmla="*/ 617898 w 619288"/>
              <a:gd name="connsiteY1" fmla="*/ 0 h 853507"/>
              <a:gd name="connsiteX2" fmla="*/ 619185 w 619288"/>
              <a:gd name="connsiteY2" fmla="*/ 568171 h 853507"/>
              <a:gd name="connsiteX3" fmla="*/ 551 w 619288"/>
              <a:gd name="connsiteY3" fmla="*/ 853507 h 853507"/>
              <a:gd name="connsiteX4" fmla="*/ 153 w 619288"/>
              <a:gd name="connsiteY4" fmla="*/ 286095 h 85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288" h="853507">
                <a:moveTo>
                  <a:pt x="153" y="286095"/>
                </a:moveTo>
                <a:lnTo>
                  <a:pt x="617898" y="0"/>
                </a:lnTo>
                <a:cubicBezTo>
                  <a:pt x="617256" y="191217"/>
                  <a:pt x="619827" y="376954"/>
                  <a:pt x="619185" y="568171"/>
                </a:cubicBezTo>
                <a:lnTo>
                  <a:pt x="551" y="853507"/>
                </a:lnTo>
                <a:cubicBezTo>
                  <a:pt x="1209" y="730087"/>
                  <a:pt x="-505" y="409515"/>
                  <a:pt x="153" y="286095"/>
                </a:cubicBezTo>
                <a:close/>
              </a:path>
            </a:pathLst>
          </a:cu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3" name="矩形 55">
            <a:extLst>
              <a:ext uri="{FF2B5EF4-FFF2-40B4-BE49-F238E27FC236}">
                <a16:creationId xmlns:a16="http://schemas.microsoft.com/office/drawing/2014/main" id="{45135DC8-5D1E-2FD6-9B93-7A59207E0F05}"/>
              </a:ext>
            </a:extLst>
          </p:cNvPr>
          <p:cNvSpPr/>
          <p:nvPr/>
        </p:nvSpPr>
        <p:spPr>
          <a:xfrm>
            <a:off x="7575044" y="2347943"/>
            <a:ext cx="611217" cy="1450511"/>
          </a:xfrm>
          <a:custGeom>
            <a:avLst/>
            <a:gdLst>
              <a:gd name="connsiteX0" fmla="*/ 0 w 568785"/>
              <a:gd name="connsiteY0" fmla="*/ 0 h 237938"/>
              <a:gd name="connsiteX1" fmla="*/ 568785 w 568785"/>
              <a:gd name="connsiteY1" fmla="*/ 0 h 237938"/>
              <a:gd name="connsiteX2" fmla="*/ 568785 w 568785"/>
              <a:gd name="connsiteY2" fmla="*/ 237938 h 237938"/>
              <a:gd name="connsiteX3" fmla="*/ 0 w 568785"/>
              <a:gd name="connsiteY3" fmla="*/ 237938 h 237938"/>
              <a:gd name="connsiteX4" fmla="*/ 0 w 568785"/>
              <a:gd name="connsiteY4" fmla="*/ 0 h 237938"/>
              <a:gd name="connsiteX0" fmla="*/ 0 w 760354"/>
              <a:gd name="connsiteY0" fmla="*/ 0 h 340635"/>
              <a:gd name="connsiteX1" fmla="*/ 760354 w 760354"/>
              <a:gd name="connsiteY1" fmla="*/ 102697 h 340635"/>
              <a:gd name="connsiteX2" fmla="*/ 760354 w 760354"/>
              <a:gd name="connsiteY2" fmla="*/ 340635 h 340635"/>
              <a:gd name="connsiteX3" fmla="*/ 191569 w 760354"/>
              <a:gd name="connsiteY3" fmla="*/ 340635 h 340635"/>
              <a:gd name="connsiteX4" fmla="*/ 0 w 760354"/>
              <a:gd name="connsiteY4" fmla="*/ 0 h 340635"/>
              <a:gd name="connsiteX0" fmla="*/ 1975 w 762329"/>
              <a:gd name="connsiteY0" fmla="*/ 0 h 370260"/>
              <a:gd name="connsiteX1" fmla="*/ 762329 w 762329"/>
              <a:gd name="connsiteY1" fmla="*/ 102697 h 370260"/>
              <a:gd name="connsiteX2" fmla="*/ 762329 w 762329"/>
              <a:gd name="connsiteY2" fmla="*/ 340635 h 370260"/>
              <a:gd name="connsiteX3" fmla="*/ 0 w 762329"/>
              <a:gd name="connsiteY3" fmla="*/ 370260 h 370260"/>
              <a:gd name="connsiteX4" fmla="*/ 1975 w 762329"/>
              <a:gd name="connsiteY4" fmla="*/ 0 h 370260"/>
              <a:gd name="connsiteX0" fmla="*/ 1975 w 1034872"/>
              <a:gd name="connsiteY0" fmla="*/ 5925 h 376185"/>
              <a:gd name="connsiteX1" fmla="*/ 1034872 w 1034872"/>
              <a:gd name="connsiteY1" fmla="*/ 0 h 376185"/>
              <a:gd name="connsiteX2" fmla="*/ 762329 w 1034872"/>
              <a:gd name="connsiteY2" fmla="*/ 346560 h 376185"/>
              <a:gd name="connsiteX3" fmla="*/ 0 w 1034872"/>
              <a:gd name="connsiteY3" fmla="*/ 376185 h 376185"/>
              <a:gd name="connsiteX4" fmla="*/ 1975 w 1034872"/>
              <a:gd name="connsiteY4" fmla="*/ 5925 h 376185"/>
              <a:gd name="connsiteX0" fmla="*/ 1975 w 1034872"/>
              <a:gd name="connsiteY0" fmla="*/ 5925 h 571704"/>
              <a:gd name="connsiteX1" fmla="*/ 1034872 w 1034872"/>
              <a:gd name="connsiteY1" fmla="*/ 0 h 571704"/>
              <a:gd name="connsiteX2" fmla="*/ 1028947 w 1034872"/>
              <a:gd name="connsiteY2" fmla="*/ 571704 h 571704"/>
              <a:gd name="connsiteX3" fmla="*/ 0 w 1034872"/>
              <a:gd name="connsiteY3" fmla="*/ 376185 h 571704"/>
              <a:gd name="connsiteX4" fmla="*/ 1975 w 1034872"/>
              <a:gd name="connsiteY4" fmla="*/ 5925 h 571704"/>
              <a:gd name="connsiteX0" fmla="*/ 86 w 1036982"/>
              <a:gd name="connsiteY0" fmla="*/ 3977 h 571704"/>
              <a:gd name="connsiteX1" fmla="*/ 1036982 w 1036982"/>
              <a:gd name="connsiteY1" fmla="*/ 0 h 571704"/>
              <a:gd name="connsiteX2" fmla="*/ 1031057 w 1036982"/>
              <a:gd name="connsiteY2" fmla="*/ 571704 h 571704"/>
              <a:gd name="connsiteX3" fmla="*/ 2110 w 1036982"/>
              <a:gd name="connsiteY3" fmla="*/ 376185 h 571704"/>
              <a:gd name="connsiteX4" fmla="*/ 86 w 1036982"/>
              <a:gd name="connsiteY4" fmla="*/ 3977 h 571704"/>
              <a:gd name="connsiteX0" fmla="*/ 1975 w 1038871"/>
              <a:gd name="connsiteY0" fmla="*/ 3977 h 571704"/>
              <a:gd name="connsiteX1" fmla="*/ 1038871 w 1038871"/>
              <a:gd name="connsiteY1" fmla="*/ 0 h 571704"/>
              <a:gd name="connsiteX2" fmla="*/ 1032946 w 1038871"/>
              <a:gd name="connsiteY2" fmla="*/ 571704 h 571704"/>
              <a:gd name="connsiteX3" fmla="*/ 0 w 1038871"/>
              <a:gd name="connsiteY3" fmla="*/ 387875 h 571704"/>
              <a:gd name="connsiteX4" fmla="*/ 1975 w 1038871"/>
              <a:gd name="connsiteY4" fmla="*/ 3977 h 571704"/>
              <a:gd name="connsiteX0" fmla="*/ 1975 w 1038871"/>
              <a:gd name="connsiteY0" fmla="*/ 3977 h 1423157"/>
              <a:gd name="connsiteX1" fmla="*/ 1038871 w 1038871"/>
              <a:gd name="connsiteY1" fmla="*/ 0 h 1423157"/>
              <a:gd name="connsiteX2" fmla="*/ 1032946 w 1038871"/>
              <a:gd name="connsiteY2" fmla="*/ 1423157 h 1423157"/>
              <a:gd name="connsiteX3" fmla="*/ 0 w 1038871"/>
              <a:gd name="connsiteY3" fmla="*/ 387875 h 1423157"/>
              <a:gd name="connsiteX4" fmla="*/ 1975 w 1038871"/>
              <a:gd name="connsiteY4" fmla="*/ 3977 h 1423157"/>
              <a:gd name="connsiteX0" fmla="*/ 1975 w 1032946"/>
              <a:gd name="connsiteY0" fmla="*/ 0 h 1419180"/>
              <a:gd name="connsiteX1" fmla="*/ 1032872 w 1032946"/>
              <a:gd name="connsiteY1" fmla="*/ 270748 h 1419180"/>
              <a:gd name="connsiteX2" fmla="*/ 1032946 w 1032946"/>
              <a:gd name="connsiteY2" fmla="*/ 1419180 h 1419180"/>
              <a:gd name="connsiteX3" fmla="*/ 0 w 1032946"/>
              <a:gd name="connsiteY3" fmla="*/ 383898 h 1419180"/>
              <a:gd name="connsiteX4" fmla="*/ 1975 w 1032946"/>
              <a:gd name="connsiteY4" fmla="*/ 0 h 1419180"/>
              <a:gd name="connsiteX0" fmla="*/ 1975 w 1034872"/>
              <a:gd name="connsiteY0" fmla="*/ 0 h 1419180"/>
              <a:gd name="connsiteX1" fmla="*/ 1034872 w 1034872"/>
              <a:gd name="connsiteY1" fmla="*/ 288284 h 1419180"/>
              <a:gd name="connsiteX2" fmla="*/ 1032946 w 1034872"/>
              <a:gd name="connsiteY2" fmla="*/ 1419180 h 1419180"/>
              <a:gd name="connsiteX3" fmla="*/ 0 w 1034872"/>
              <a:gd name="connsiteY3" fmla="*/ 383898 h 1419180"/>
              <a:gd name="connsiteX4" fmla="*/ 1975 w 1034872"/>
              <a:gd name="connsiteY4" fmla="*/ 0 h 1419180"/>
              <a:gd name="connsiteX0" fmla="*/ 1975 w 1032946"/>
              <a:gd name="connsiteY0" fmla="*/ 0 h 1419180"/>
              <a:gd name="connsiteX1" fmla="*/ 1020874 w 1032946"/>
              <a:gd name="connsiteY1" fmla="*/ 274645 h 1419180"/>
              <a:gd name="connsiteX2" fmla="*/ 1032946 w 1032946"/>
              <a:gd name="connsiteY2" fmla="*/ 1419180 h 1419180"/>
              <a:gd name="connsiteX3" fmla="*/ 0 w 1032946"/>
              <a:gd name="connsiteY3" fmla="*/ 383898 h 1419180"/>
              <a:gd name="connsiteX4" fmla="*/ 1975 w 1032946"/>
              <a:gd name="connsiteY4" fmla="*/ 0 h 1419180"/>
              <a:gd name="connsiteX0" fmla="*/ 1975 w 1034872"/>
              <a:gd name="connsiteY0" fmla="*/ 0 h 1419180"/>
              <a:gd name="connsiteX1" fmla="*/ 1034872 w 1034872"/>
              <a:gd name="connsiteY1" fmla="*/ 274645 h 1419180"/>
              <a:gd name="connsiteX2" fmla="*/ 1032946 w 1034872"/>
              <a:gd name="connsiteY2" fmla="*/ 1419180 h 1419180"/>
              <a:gd name="connsiteX3" fmla="*/ 0 w 1034872"/>
              <a:gd name="connsiteY3" fmla="*/ 383898 h 1419180"/>
              <a:gd name="connsiteX4" fmla="*/ 1975 w 1034872"/>
              <a:gd name="connsiteY4" fmla="*/ 0 h 1419180"/>
              <a:gd name="connsiteX0" fmla="*/ 5974 w 1034872"/>
              <a:gd name="connsiteY0" fmla="*/ 0 h 1417232"/>
              <a:gd name="connsiteX1" fmla="*/ 1034872 w 1034872"/>
              <a:gd name="connsiteY1" fmla="*/ 272697 h 1417232"/>
              <a:gd name="connsiteX2" fmla="*/ 1032946 w 1034872"/>
              <a:gd name="connsiteY2" fmla="*/ 1417232 h 1417232"/>
              <a:gd name="connsiteX3" fmla="*/ 0 w 1034872"/>
              <a:gd name="connsiteY3" fmla="*/ 381950 h 1417232"/>
              <a:gd name="connsiteX4" fmla="*/ 5974 w 1034872"/>
              <a:gd name="connsiteY4" fmla="*/ 0 h 1417232"/>
              <a:gd name="connsiteX0" fmla="*/ 11973 w 1034872"/>
              <a:gd name="connsiteY0" fmla="*/ 0 h 1428923"/>
              <a:gd name="connsiteX1" fmla="*/ 1034872 w 1034872"/>
              <a:gd name="connsiteY1" fmla="*/ 284388 h 1428923"/>
              <a:gd name="connsiteX2" fmla="*/ 1032946 w 1034872"/>
              <a:gd name="connsiteY2" fmla="*/ 1428923 h 1428923"/>
              <a:gd name="connsiteX3" fmla="*/ 0 w 1034872"/>
              <a:gd name="connsiteY3" fmla="*/ 393641 h 1428923"/>
              <a:gd name="connsiteX4" fmla="*/ 11973 w 1034872"/>
              <a:gd name="connsiteY4" fmla="*/ 0 h 1428923"/>
              <a:gd name="connsiteX0" fmla="*/ 3975 w 1034872"/>
              <a:gd name="connsiteY0" fmla="*/ 0 h 1428923"/>
              <a:gd name="connsiteX1" fmla="*/ 1034872 w 1034872"/>
              <a:gd name="connsiteY1" fmla="*/ 284388 h 1428923"/>
              <a:gd name="connsiteX2" fmla="*/ 1032946 w 1034872"/>
              <a:gd name="connsiteY2" fmla="*/ 1428923 h 1428923"/>
              <a:gd name="connsiteX3" fmla="*/ 0 w 1034872"/>
              <a:gd name="connsiteY3" fmla="*/ 393641 h 1428923"/>
              <a:gd name="connsiteX4" fmla="*/ 3975 w 1034872"/>
              <a:gd name="connsiteY4" fmla="*/ 0 h 1428923"/>
              <a:gd name="connsiteX0" fmla="*/ 21972 w 1052869"/>
              <a:gd name="connsiteY0" fmla="*/ 0 h 1428923"/>
              <a:gd name="connsiteX1" fmla="*/ 1052869 w 1052869"/>
              <a:gd name="connsiteY1" fmla="*/ 284388 h 1428923"/>
              <a:gd name="connsiteX2" fmla="*/ 1050943 w 1052869"/>
              <a:gd name="connsiteY2" fmla="*/ 1428923 h 1428923"/>
              <a:gd name="connsiteX3" fmla="*/ 0 w 1052869"/>
              <a:gd name="connsiteY3" fmla="*/ 1153519 h 1428923"/>
              <a:gd name="connsiteX4" fmla="*/ 21972 w 1052869"/>
              <a:gd name="connsiteY4" fmla="*/ 0 h 1428923"/>
              <a:gd name="connsiteX0" fmla="*/ 21972 w 1050943"/>
              <a:gd name="connsiteY0" fmla="*/ 284546 h 1713469"/>
              <a:gd name="connsiteX1" fmla="*/ 616935 w 1050943"/>
              <a:gd name="connsiteY1" fmla="*/ 0 h 1713469"/>
              <a:gd name="connsiteX2" fmla="*/ 1050943 w 1050943"/>
              <a:gd name="connsiteY2" fmla="*/ 1713469 h 1713469"/>
              <a:gd name="connsiteX3" fmla="*/ 0 w 1050943"/>
              <a:gd name="connsiteY3" fmla="*/ 1438065 h 1713469"/>
              <a:gd name="connsiteX4" fmla="*/ 21972 w 1050943"/>
              <a:gd name="connsiteY4" fmla="*/ 284546 h 1713469"/>
              <a:gd name="connsiteX0" fmla="*/ 21972 w 616935"/>
              <a:gd name="connsiteY0" fmla="*/ 284546 h 1438065"/>
              <a:gd name="connsiteX1" fmla="*/ 616935 w 616935"/>
              <a:gd name="connsiteY1" fmla="*/ 0 h 1438065"/>
              <a:gd name="connsiteX2" fmla="*/ 589012 w 616935"/>
              <a:gd name="connsiteY2" fmla="*/ 1150380 h 1438065"/>
              <a:gd name="connsiteX3" fmla="*/ 0 w 616935"/>
              <a:gd name="connsiteY3" fmla="*/ 1438065 h 1438065"/>
              <a:gd name="connsiteX4" fmla="*/ 21972 w 616935"/>
              <a:gd name="connsiteY4" fmla="*/ 284546 h 1438065"/>
              <a:gd name="connsiteX0" fmla="*/ 21972 w 635006"/>
              <a:gd name="connsiteY0" fmla="*/ 284546 h 1438065"/>
              <a:gd name="connsiteX1" fmla="*/ 616935 w 635006"/>
              <a:gd name="connsiteY1" fmla="*/ 0 h 1438065"/>
              <a:gd name="connsiteX2" fmla="*/ 635006 w 635006"/>
              <a:gd name="connsiteY2" fmla="*/ 1148431 h 1438065"/>
              <a:gd name="connsiteX3" fmla="*/ 0 w 635006"/>
              <a:gd name="connsiteY3" fmla="*/ 1438065 h 1438065"/>
              <a:gd name="connsiteX4" fmla="*/ 21972 w 635006"/>
              <a:gd name="connsiteY4" fmla="*/ 284546 h 1438065"/>
              <a:gd name="connsiteX0" fmla="*/ 21972 w 621008"/>
              <a:gd name="connsiteY0" fmla="*/ 284546 h 1438065"/>
              <a:gd name="connsiteX1" fmla="*/ 616935 w 621008"/>
              <a:gd name="connsiteY1" fmla="*/ 0 h 1438065"/>
              <a:gd name="connsiteX2" fmla="*/ 621008 w 621008"/>
              <a:gd name="connsiteY2" fmla="*/ 1134792 h 1438065"/>
              <a:gd name="connsiteX3" fmla="*/ 0 w 621008"/>
              <a:gd name="connsiteY3" fmla="*/ 1438065 h 1438065"/>
              <a:gd name="connsiteX4" fmla="*/ 21972 w 621008"/>
              <a:gd name="connsiteY4" fmla="*/ 284546 h 1438065"/>
              <a:gd name="connsiteX0" fmla="*/ 21972 w 630933"/>
              <a:gd name="connsiteY0" fmla="*/ 284546 h 1438065"/>
              <a:gd name="connsiteX1" fmla="*/ 630933 w 630933"/>
              <a:gd name="connsiteY1" fmla="*/ 0 h 1438065"/>
              <a:gd name="connsiteX2" fmla="*/ 621008 w 630933"/>
              <a:gd name="connsiteY2" fmla="*/ 1134792 h 1438065"/>
              <a:gd name="connsiteX3" fmla="*/ 0 w 630933"/>
              <a:gd name="connsiteY3" fmla="*/ 1438065 h 1438065"/>
              <a:gd name="connsiteX4" fmla="*/ 21972 w 630933"/>
              <a:gd name="connsiteY4" fmla="*/ 284546 h 1438065"/>
              <a:gd name="connsiteX0" fmla="*/ 21972 w 630933"/>
              <a:gd name="connsiteY0" fmla="*/ 284546 h 1438065"/>
              <a:gd name="connsiteX1" fmla="*/ 630933 w 630933"/>
              <a:gd name="connsiteY1" fmla="*/ 0 h 1438065"/>
              <a:gd name="connsiteX2" fmla="*/ 627007 w 630933"/>
              <a:gd name="connsiteY2" fmla="*/ 1134792 h 1438065"/>
              <a:gd name="connsiteX3" fmla="*/ 0 w 630933"/>
              <a:gd name="connsiteY3" fmla="*/ 1438065 h 1438065"/>
              <a:gd name="connsiteX4" fmla="*/ 21972 w 630933"/>
              <a:gd name="connsiteY4" fmla="*/ 284546 h 1438065"/>
              <a:gd name="connsiteX0" fmla="*/ 21972 w 630933"/>
              <a:gd name="connsiteY0" fmla="*/ 284546 h 1438065"/>
              <a:gd name="connsiteX1" fmla="*/ 630933 w 630933"/>
              <a:gd name="connsiteY1" fmla="*/ 0 h 1438065"/>
              <a:gd name="connsiteX2" fmla="*/ 629007 w 630933"/>
              <a:gd name="connsiteY2" fmla="*/ 1140637 h 1438065"/>
              <a:gd name="connsiteX3" fmla="*/ 0 w 630933"/>
              <a:gd name="connsiteY3" fmla="*/ 1438065 h 1438065"/>
              <a:gd name="connsiteX4" fmla="*/ 21972 w 630933"/>
              <a:gd name="connsiteY4" fmla="*/ 284546 h 1438065"/>
              <a:gd name="connsiteX0" fmla="*/ 9917 w 618878"/>
              <a:gd name="connsiteY0" fmla="*/ 284546 h 1427102"/>
              <a:gd name="connsiteX1" fmla="*/ 618878 w 618878"/>
              <a:gd name="connsiteY1" fmla="*/ 0 h 1427102"/>
              <a:gd name="connsiteX2" fmla="*/ 616952 w 618878"/>
              <a:gd name="connsiteY2" fmla="*/ 1140637 h 1427102"/>
              <a:gd name="connsiteX3" fmla="*/ 0 w 618878"/>
              <a:gd name="connsiteY3" fmla="*/ 1427102 h 1427102"/>
              <a:gd name="connsiteX4" fmla="*/ 9917 w 618878"/>
              <a:gd name="connsiteY4" fmla="*/ 284546 h 1427102"/>
              <a:gd name="connsiteX0" fmla="*/ 9917 w 618878"/>
              <a:gd name="connsiteY0" fmla="*/ 284546 h 1431018"/>
              <a:gd name="connsiteX1" fmla="*/ 618878 w 618878"/>
              <a:gd name="connsiteY1" fmla="*/ 0 h 1431018"/>
              <a:gd name="connsiteX2" fmla="*/ 616952 w 618878"/>
              <a:gd name="connsiteY2" fmla="*/ 1140637 h 1431018"/>
              <a:gd name="connsiteX3" fmla="*/ 0 w 618878"/>
              <a:gd name="connsiteY3" fmla="*/ 1431018 h 1431018"/>
              <a:gd name="connsiteX4" fmla="*/ 9917 w 618878"/>
              <a:gd name="connsiteY4" fmla="*/ 284546 h 1431018"/>
              <a:gd name="connsiteX0" fmla="*/ 1076 w 618878"/>
              <a:gd name="connsiteY0" fmla="*/ 285329 h 1431018"/>
              <a:gd name="connsiteX1" fmla="*/ 618878 w 618878"/>
              <a:gd name="connsiteY1" fmla="*/ 0 h 1431018"/>
              <a:gd name="connsiteX2" fmla="*/ 616952 w 618878"/>
              <a:gd name="connsiteY2" fmla="*/ 1140637 h 1431018"/>
              <a:gd name="connsiteX3" fmla="*/ 0 w 618878"/>
              <a:gd name="connsiteY3" fmla="*/ 1431018 h 1431018"/>
              <a:gd name="connsiteX4" fmla="*/ 1076 w 618878"/>
              <a:gd name="connsiteY4" fmla="*/ 285329 h 1431018"/>
              <a:gd name="connsiteX0" fmla="*/ 1076 w 618878"/>
              <a:gd name="connsiteY0" fmla="*/ 285329 h 1431018"/>
              <a:gd name="connsiteX1" fmla="*/ 618878 w 618878"/>
              <a:gd name="connsiteY1" fmla="*/ 0 h 1431018"/>
              <a:gd name="connsiteX2" fmla="*/ 616952 w 618878"/>
              <a:gd name="connsiteY2" fmla="*/ 1146119 h 1431018"/>
              <a:gd name="connsiteX3" fmla="*/ 0 w 618878"/>
              <a:gd name="connsiteY3" fmla="*/ 1431018 h 1431018"/>
              <a:gd name="connsiteX4" fmla="*/ 1076 w 618878"/>
              <a:gd name="connsiteY4" fmla="*/ 285329 h 143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8878" h="1431018">
                <a:moveTo>
                  <a:pt x="1076" y="285329"/>
                </a:moveTo>
                <a:lnTo>
                  <a:pt x="618878" y="0"/>
                </a:lnTo>
                <a:cubicBezTo>
                  <a:pt x="618903" y="382811"/>
                  <a:pt x="616927" y="763308"/>
                  <a:pt x="616952" y="1146119"/>
                </a:cubicBezTo>
                <a:lnTo>
                  <a:pt x="0" y="1431018"/>
                </a:lnTo>
                <a:cubicBezTo>
                  <a:pt x="658" y="1307598"/>
                  <a:pt x="418" y="408749"/>
                  <a:pt x="1076" y="285329"/>
                </a:cubicBezTo>
                <a:close/>
              </a:path>
            </a:pathLst>
          </a:custGeom>
          <a:solidFill>
            <a:srgbClr val="D6DC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4" name="矩形 55">
            <a:extLst>
              <a:ext uri="{FF2B5EF4-FFF2-40B4-BE49-F238E27FC236}">
                <a16:creationId xmlns:a16="http://schemas.microsoft.com/office/drawing/2014/main" id="{88AF184A-6DB8-73FB-1778-F911E21003AB}"/>
              </a:ext>
            </a:extLst>
          </p:cNvPr>
          <p:cNvSpPr/>
          <p:nvPr/>
        </p:nvSpPr>
        <p:spPr>
          <a:xfrm>
            <a:off x="9041098" y="1765222"/>
            <a:ext cx="637270" cy="872704"/>
          </a:xfrm>
          <a:custGeom>
            <a:avLst/>
            <a:gdLst>
              <a:gd name="connsiteX0" fmla="*/ 0 w 568785"/>
              <a:gd name="connsiteY0" fmla="*/ 0 h 237938"/>
              <a:gd name="connsiteX1" fmla="*/ 568785 w 568785"/>
              <a:gd name="connsiteY1" fmla="*/ 0 h 237938"/>
              <a:gd name="connsiteX2" fmla="*/ 568785 w 568785"/>
              <a:gd name="connsiteY2" fmla="*/ 237938 h 237938"/>
              <a:gd name="connsiteX3" fmla="*/ 0 w 568785"/>
              <a:gd name="connsiteY3" fmla="*/ 237938 h 237938"/>
              <a:gd name="connsiteX4" fmla="*/ 0 w 568785"/>
              <a:gd name="connsiteY4" fmla="*/ 0 h 237938"/>
              <a:gd name="connsiteX0" fmla="*/ 0 w 760354"/>
              <a:gd name="connsiteY0" fmla="*/ 0 h 340635"/>
              <a:gd name="connsiteX1" fmla="*/ 760354 w 760354"/>
              <a:gd name="connsiteY1" fmla="*/ 102697 h 340635"/>
              <a:gd name="connsiteX2" fmla="*/ 760354 w 760354"/>
              <a:gd name="connsiteY2" fmla="*/ 340635 h 340635"/>
              <a:gd name="connsiteX3" fmla="*/ 191569 w 760354"/>
              <a:gd name="connsiteY3" fmla="*/ 340635 h 340635"/>
              <a:gd name="connsiteX4" fmla="*/ 0 w 760354"/>
              <a:gd name="connsiteY4" fmla="*/ 0 h 340635"/>
              <a:gd name="connsiteX0" fmla="*/ 1975 w 762329"/>
              <a:gd name="connsiteY0" fmla="*/ 0 h 370260"/>
              <a:gd name="connsiteX1" fmla="*/ 762329 w 762329"/>
              <a:gd name="connsiteY1" fmla="*/ 102697 h 370260"/>
              <a:gd name="connsiteX2" fmla="*/ 762329 w 762329"/>
              <a:gd name="connsiteY2" fmla="*/ 340635 h 370260"/>
              <a:gd name="connsiteX3" fmla="*/ 0 w 762329"/>
              <a:gd name="connsiteY3" fmla="*/ 370260 h 370260"/>
              <a:gd name="connsiteX4" fmla="*/ 1975 w 762329"/>
              <a:gd name="connsiteY4" fmla="*/ 0 h 370260"/>
              <a:gd name="connsiteX0" fmla="*/ 1975 w 1034872"/>
              <a:gd name="connsiteY0" fmla="*/ 5925 h 376185"/>
              <a:gd name="connsiteX1" fmla="*/ 1034872 w 1034872"/>
              <a:gd name="connsiteY1" fmla="*/ 0 h 376185"/>
              <a:gd name="connsiteX2" fmla="*/ 762329 w 1034872"/>
              <a:gd name="connsiteY2" fmla="*/ 346560 h 376185"/>
              <a:gd name="connsiteX3" fmla="*/ 0 w 1034872"/>
              <a:gd name="connsiteY3" fmla="*/ 376185 h 376185"/>
              <a:gd name="connsiteX4" fmla="*/ 1975 w 1034872"/>
              <a:gd name="connsiteY4" fmla="*/ 5925 h 376185"/>
              <a:gd name="connsiteX0" fmla="*/ 1975 w 1034872"/>
              <a:gd name="connsiteY0" fmla="*/ 5925 h 571704"/>
              <a:gd name="connsiteX1" fmla="*/ 1034872 w 1034872"/>
              <a:gd name="connsiteY1" fmla="*/ 0 h 571704"/>
              <a:gd name="connsiteX2" fmla="*/ 1028947 w 1034872"/>
              <a:gd name="connsiteY2" fmla="*/ 571704 h 571704"/>
              <a:gd name="connsiteX3" fmla="*/ 0 w 1034872"/>
              <a:gd name="connsiteY3" fmla="*/ 376185 h 571704"/>
              <a:gd name="connsiteX4" fmla="*/ 1975 w 1034872"/>
              <a:gd name="connsiteY4" fmla="*/ 5925 h 571704"/>
              <a:gd name="connsiteX0" fmla="*/ 86 w 1036982"/>
              <a:gd name="connsiteY0" fmla="*/ 3977 h 571704"/>
              <a:gd name="connsiteX1" fmla="*/ 1036982 w 1036982"/>
              <a:gd name="connsiteY1" fmla="*/ 0 h 571704"/>
              <a:gd name="connsiteX2" fmla="*/ 1031057 w 1036982"/>
              <a:gd name="connsiteY2" fmla="*/ 571704 h 571704"/>
              <a:gd name="connsiteX3" fmla="*/ 2110 w 1036982"/>
              <a:gd name="connsiteY3" fmla="*/ 376185 h 571704"/>
              <a:gd name="connsiteX4" fmla="*/ 86 w 1036982"/>
              <a:gd name="connsiteY4" fmla="*/ 3977 h 571704"/>
              <a:gd name="connsiteX0" fmla="*/ 1975 w 1038871"/>
              <a:gd name="connsiteY0" fmla="*/ 3977 h 571704"/>
              <a:gd name="connsiteX1" fmla="*/ 1038871 w 1038871"/>
              <a:gd name="connsiteY1" fmla="*/ 0 h 571704"/>
              <a:gd name="connsiteX2" fmla="*/ 1032946 w 1038871"/>
              <a:gd name="connsiteY2" fmla="*/ 571704 h 571704"/>
              <a:gd name="connsiteX3" fmla="*/ 0 w 1038871"/>
              <a:gd name="connsiteY3" fmla="*/ 387875 h 571704"/>
              <a:gd name="connsiteX4" fmla="*/ 1975 w 1038871"/>
              <a:gd name="connsiteY4" fmla="*/ 3977 h 571704"/>
              <a:gd name="connsiteX0" fmla="*/ 57 w 1036953"/>
              <a:gd name="connsiteY0" fmla="*/ 3977 h 571704"/>
              <a:gd name="connsiteX1" fmla="*/ 1036953 w 1036953"/>
              <a:gd name="connsiteY1" fmla="*/ 0 h 571704"/>
              <a:gd name="connsiteX2" fmla="*/ 1031028 w 1036953"/>
              <a:gd name="connsiteY2" fmla="*/ 571704 h 571704"/>
              <a:gd name="connsiteX3" fmla="*/ 4081 w 1036953"/>
              <a:gd name="connsiteY3" fmla="*/ 292404 h 571704"/>
              <a:gd name="connsiteX4" fmla="*/ 57 w 1036953"/>
              <a:gd name="connsiteY4" fmla="*/ 3977 h 571704"/>
              <a:gd name="connsiteX0" fmla="*/ 41 w 1038936"/>
              <a:gd name="connsiteY0" fmla="*/ 0 h 653457"/>
              <a:gd name="connsiteX1" fmla="*/ 1038936 w 1038936"/>
              <a:gd name="connsiteY1" fmla="*/ 81753 h 653457"/>
              <a:gd name="connsiteX2" fmla="*/ 1033011 w 1038936"/>
              <a:gd name="connsiteY2" fmla="*/ 653457 h 653457"/>
              <a:gd name="connsiteX3" fmla="*/ 6064 w 1038936"/>
              <a:gd name="connsiteY3" fmla="*/ 374157 h 653457"/>
              <a:gd name="connsiteX4" fmla="*/ 41 w 1038936"/>
              <a:gd name="connsiteY4" fmla="*/ 0 h 653457"/>
              <a:gd name="connsiteX0" fmla="*/ 21972 w 1060867"/>
              <a:gd name="connsiteY0" fmla="*/ 0 h 653457"/>
              <a:gd name="connsiteX1" fmla="*/ 1060867 w 1060867"/>
              <a:gd name="connsiteY1" fmla="*/ 81753 h 653457"/>
              <a:gd name="connsiteX2" fmla="*/ 1054942 w 1060867"/>
              <a:gd name="connsiteY2" fmla="*/ 653457 h 653457"/>
              <a:gd name="connsiteX3" fmla="*/ 0 w 1060867"/>
              <a:gd name="connsiteY3" fmla="*/ 576790 h 653457"/>
              <a:gd name="connsiteX4" fmla="*/ 21972 w 1060867"/>
              <a:gd name="connsiteY4" fmla="*/ 0 h 653457"/>
              <a:gd name="connsiteX0" fmla="*/ 19972 w 1058867"/>
              <a:gd name="connsiteY0" fmla="*/ 0 h 653457"/>
              <a:gd name="connsiteX1" fmla="*/ 1058867 w 1058867"/>
              <a:gd name="connsiteY1" fmla="*/ 81753 h 653457"/>
              <a:gd name="connsiteX2" fmla="*/ 1052942 w 1058867"/>
              <a:gd name="connsiteY2" fmla="*/ 653457 h 653457"/>
              <a:gd name="connsiteX3" fmla="*/ 0 w 1058867"/>
              <a:gd name="connsiteY3" fmla="*/ 574842 h 653457"/>
              <a:gd name="connsiteX4" fmla="*/ 19972 w 1058867"/>
              <a:gd name="connsiteY4" fmla="*/ 0 h 653457"/>
              <a:gd name="connsiteX0" fmla="*/ 5974 w 1044869"/>
              <a:gd name="connsiteY0" fmla="*/ 0 h 653457"/>
              <a:gd name="connsiteX1" fmla="*/ 1044869 w 1044869"/>
              <a:gd name="connsiteY1" fmla="*/ 81753 h 653457"/>
              <a:gd name="connsiteX2" fmla="*/ 1038944 w 1044869"/>
              <a:gd name="connsiteY2" fmla="*/ 653457 h 653457"/>
              <a:gd name="connsiteX3" fmla="*/ 0 w 1044869"/>
              <a:gd name="connsiteY3" fmla="*/ 576790 h 653457"/>
              <a:gd name="connsiteX4" fmla="*/ 5974 w 1044869"/>
              <a:gd name="connsiteY4" fmla="*/ 0 h 653457"/>
              <a:gd name="connsiteX0" fmla="*/ 5974 w 1038944"/>
              <a:gd name="connsiteY0" fmla="*/ 284547 h 938004"/>
              <a:gd name="connsiteX1" fmla="*/ 614935 w 1038944"/>
              <a:gd name="connsiteY1" fmla="*/ 0 h 938004"/>
              <a:gd name="connsiteX2" fmla="*/ 1038944 w 1038944"/>
              <a:gd name="connsiteY2" fmla="*/ 938004 h 938004"/>
              <a:gd name="connsiteX3" fmla="*/ 0 w 1038944"/>
              <a:gd name="connsiteY3" fmla="*/ 861337 h 938004"/>
              <a:gd name="connsiteX4" fmla="*/ 5974 w 1038944"/>
              <a:gd name="connsiteY4" fmla="*/ 284547 h 938004"/>
              <a:gd name="connsiteX0" fmla="*/ 5974 w 614935"/>
              <a:gd name="connsiteY0" fmla="*/ 284547 h 861337"/>
              <a:gd name="connsiteX1" fmla="*/ 614935 w 614935"/>
              <a:gd name="connsiteY1" fmla="*/ 0 h 861337"/>
              <a:gd name="connsiteX2" fmla="*/ 605010 w 614935"/>
              <a:gd name="connsiteY2" fmla="*/ 597034 h 861337"/>
              <a:gd name="connsiteX3" fmla="*/ 0 w 614935"/>
              <a:gd name="connsiteY3" fmla="*/ 861337 h 861337"/>
              <a:gd name="connsiteX4" fmla="*/ 5974 w 614935"/>
              <a:gd name="connsiteY4" fmla="*/ 284547 h 861337"/>
              <a:gd name="connsiteX0" fmla="*/ 5974 w 614935"/>
              <a:gd name="connsiteY0" fmla="*/ 284547 h 861337"/>
              <a:gd name="connsiteX1" fmla="*/ 614935 w 614935"/>
              <a:gd name="connsiteY1" fmla="*/ 0 h 861337"/>
              <a:gd name="connsiteX2" fmla="*/ 603010 w 614935"/>
              <a:gd name="connsiteY2" fmla="*/ 575601 h 861337"/>
              <a:gd name="connsiteX3" fmla="*/ 0 w 614935"/>
              <a:gd name="connsiteY3" fmla="*/ 861337 h 861337"/>
              <a:gd name="connsiteX4" fmla="*/ 5974 w 614935"/>
              <a:gd name="connsiteY4" fmla="*/ 284547 h 861337"/>
              <a:gd name="connsiteX0" fmla="*/ 5974 w 621007"/>
              <a:gd name="connsiteY0" fmla="*/ 284547 h 861337"/>
              <a:gd name="connsiteX1" fmla="*/ 614935 w 621007"/>
              <a:gd name="connsiteY1" fmla="*/ 0 h 861337"/>
              <a:gd name="connsiteX2" fmla="*/ 621007 w 621007"/>
              <a:gd name="connsiteY2" fmla="*/ 573652 h 861337"/>
              <a:gd name="connsiteX3" fmla="*/ 0 w 621007"/>
              <a:gd name="connsiteY3" fmla="*/ 861337 h 861337"/>
              <a:gd name="connsiteX4" fmla="*/ 5974 w 621007"/>
              <a:gd name="connsiteY4" fmla="*/ 284547 h 861337"/>
              <a:gd name="connsiteX0" fmla="*/ 5974 w 614935"/>
              <a:gd name="connsiteY0" fmla="*/ 284547 h 861337"/>
              <a:gd name="connsiteX1" fmla="*/ 614935 w 614935"/>
              <a:gd name="connsiteY1" fmla="*/ 0 h 861337"/>
              <a:gd name="connsiteX2" fmla="*/ 613008 w 614935"/>
              <a:gd name="connsiteY2" fmla="*/ 573652 h 861337"/>
              <a:gd name="connsiteX3" fmla="*/ 0 w 614935"/>
              <a:gd name="connsiteY3" fmla="*/ 861337 h 861337"/>
              <a:gd name="connsiteX4" fmla="*/ 5974 w 614935"/>
              <a:gd name="connsiteY4" fmla="*/ 284547 h 861337"/>
              <a:gd name="connsiteX0" fmla="*/ 20 w 628978"/>
              <a:gd name="connsiteY0" fmla="*/ 286495 h 861337"/>
              <a:gd name="connsiteX1" fmla="*/ 628978 w 628978"/>
              <a:gd name="connsiteY1" fmla="*/ 0 h 861337"/>
              <a:gd name="connsiteX2" fmla="*/ 627051 w 628978"/>
              <a:gd name="connsiteY2" fmla="*/ 573652 h 861337"/>
              <a:gd name="connsiteX3" fmla="*/ 14043 w 628978"/>
              <a:gd name="connsiteY3" fmla="*/ 861337 h 861337"/>
              <a:gd name="connsiteX4" fmla="*/ 20 w 628978"/>
              <a:gd name="connsiteY4" fmla="*/ 286495 h 861337"/>
              <a:gd name="connsiteX0" fmla="*/ 42 w 621001"/>
              <a:gd name="connsiteY0" fmla="*/ 288444 h 861337"/>
              <a:gd name="connsiteX1" fmla="*/ 621001 w 621001"/>
              <a:gd name="connsiteY1" fmla="*/ 0 h 861337"/>
              <a:gd name="connsiteX2" fmla="*/ 619074 w 621001"/>
              <a:gd name="connsiteY2" fmla="*/ 573652 h 861337"/>
              <a:gd name="connsiteX3" fmla="*/ 6066 w 621001"/>
              <a:gd name="connsiteY3" fmla="*/ 861337 h 861337"/>
              <a:gd name="connsiteX4" fmla="*/ 42 w 621001"/>
              <a:gd name="connsiteY4" fmla="*/ 288444 h 861337"/>
              <a:gd name="connsiteX0" fmla="*/ 42 w 627111"/>
              <a:gd name="connsiteY0" fmla="*/ 288444 h 1142587"/>
              <a:gd name="connsiteX1" fmla="*/ 621001 w 627111"/>
              <a:gd name="connsiteY1" fmla="*/ 0 h 1142587"/>
              <a:gd name="connsiteX2" fmla="*/ 627072 w 627111"/>
              <a:gd name="connsiteY2" fmla="*/ 1142587 h 1142587"/>
              <a:gd name="connsiteX3" fmla="*/ 6066 w 627111"/>
              <a:gd name="connsiteY3" fmla="*/ 861337 h 1142587"/>
              <a:gd name="connsiteX4" fmla="*/ 42 w 627111"/>
              <a:gd name="connsiteY4" fmla="*/ 288444 h 1142587"/>
              <a:gd name="connsiteX0" fmla="*/ 42 w 627154"/>
              <a:gd name="connsiteY0" fmla="*/ 0 h 854143"/>
              <a:gd name="connsiteX1" fmla="*/ 625000 w 627154"/>
              <a:gd name="connsiteY1" fmla="*/ 290232 h 854143"/>
              <a:gd name="connsiteX2" fmla="*/ 627072 w 627154"/>
              <a:gd name="connsiteY2" fmla="*/ 854143 h 854143"/>
              <a:gd name="connsiteX3" fmla="*/ 6066 w 627154"/>
              <a:gd name="connsiteY3" fmla="*/ 572893 h 854143"/>
              <a:gd name="connsiteX4" fmla="*/ 42 w 627154"/>
              <a:gd name="connsiteY4" fmla="*/ 0 h 854143"/>
              <a:gd name="connsiteX0" fmla="*/ 42 w 640998"/>
              <a:gd name="connsiteY0" fmla="*/ 0 h 854143"/>
              <a:gd name="connsiteX1" fmla="*/ 640998 w 640998"/>
              <a:gd name="connsiteY1" fmla="*/ 290232 h 854143"/>
              <a:gd name="connsiteX2" fmla="*/ 627072 w 640998"/>
              <a:gd name="connsiteY2" fmla="*/ 854143 h 854143"/>
              <a:gd name="connsiteX3" fmla="*/ 6066 w 640998"/>
              <a:gd name="connsiteY3" fmla="*/ 572893 h 854143"/>
              <a:gd name="connsiteX4" fmla="*/ 42 w 640998"/>
              <a:gd name="connsiteY4" fmla="*/ 0 h 854143"/>
              <a:gd name="connsiteX0" fmla="*/ 42 w 645121"/>
              <a:gd name="connsiteY0" fmla="*/ 0 h 852195"/>
              <a:gd name="connsiteX1" fmla="*/ 640998 w 645121"/>
              <a:gd name="connsiteY1" fmla="*/ 290232 h 852195"/>
              <a:gd name="connsiteX2" fmla="*/ 645068 w 645121"/>
              <a:gd name="connsiteY2" fmla="*/ 852195 h 852195"/>
              <a:gd name="connsiteX3" fmla="*/ 6066 w 645121"/>
              <a:gd name="connsiteY3" fmla="*/ 572893 h 852195"/>
              <a:gd name="connsiteX4" fmla="*/ 42 w 645121"/>
              <a:gd name="connsiteY4" fmla="*/ 0 h 852195"/>
              <a:gd name="connsiteX0" fmla="*/ 42 w 645121"/>
              <a:gd name="connsiteY0" fmla="*/ 0 h 860975"/>
              <a:gd name="connsiteX1" fmla="*/ 640998 w 645121"/>
              <a:gd name="connsiteY1" fmla="*/ 290232 h 860975"/>
              <a:gd name="connsiteX2" fmla="*/ 645068 w 645121"/>
              <a:gd name="connsiteY2" fmla="*/ 860975 h 860975"/>
              <a:gd name="connsiteX3" fmla="*/ 6066 w 645121"/>
              <a:gd name="connsiteY3" fmla="*/ 572893 h 860975"/>
              <a:gd name="connsiteX4" fmla="*/ 42 w 645121"/>
              <a:gd name="connsiteY4" fmla="*/ 0 h 860975"/>
              <a:gd name="connsiteX0" fmla="*/ 110 w 645189"/>
              <a:gd name="connsiteY0" fmla="*/ 0 h 860975"/>
              <a:gd name="connsiteX1" fmla="*/ 641066 w 645189"/>
              <a:gd name="connsiteY1" fmla="*/ 290232 h 860975"/>
              <a:gd name="connsiteX2" fmla="*/ 645136 w 645189"/>
              <a:gd name="connsiteY2" fmla="*/ 860975 h 860975"/>
              <a:gd name="connsiteX3" fmla="*/ 1311 w 645189"/>
              <a:gd name="connsiteY3" fmla="*/ 571328 h 860975"/>
              <a:gd name="connsiteX4" fmla="*/ 110 w 645189"/>
              <a:gd name="connsiteY4" fmla="*/ 0 h 860975"/>
              <a:gd name="connsiteX0" fmla="*/ 110 w 645257"/>
              <a:gd name="connsiteY0" fmla="*/ 0 h 860975"/>
              <a:gd name="connsiteX1" fmla="*/ 644281 w 645257"/>
              <a:gd name="connsiteY1" fmla="*/ 288667 h 860975"/>
              <a:gd name="connsiteX2" fmla="*/ 645136 w 645257"/>
              <a:gd name="connsiteY2" fmla="*/ 860975 h 860975"/>
              <a:gd name="connsiteX3" fmla="*/ 1311 w 645257"/>
              <a:gd name="connsiteY3" fmla="*/ 571328 h 860975"/>
              <a:gd name="connsiteX4" fmla="*/ 110 w 645257"/>
              <a:gd name="connsiteY4" fmla="*/ 0 h 86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257" h="860975">
                <a:moveTo>
                  <a:pt x="110" y="0"/>
                </a:moveTo>
                <a:lnTo>
                  <a:pt x="644281" y="288667"/>
                </a:lnTo>
                <a:cubicBezTo>
                  <a:pt x="643639" y="479884"/>
                  <a:pt x="645778" y="669758"/>
                  <a:pt x="645136" y="860975"/>
                </a:cubicBezTo>
                <a:lnTo>
                  <a:pt x="1311" y="571328"/>
                </a:lnTo>
                <a:cubicBezTo>
                  <a:pt x="1969" y="447908"/>
                  <a:pt x="-548" y="123420"/>
                  <a:pt x="110" y="0"/>
                </a:cubicBezTo>
                <a:close/>
              </a:path>
            </a:pathLst>
          </a:cu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01C316D-FB1C-7D19-8FB8-52349221B1D4}"/>
              </a:ext>
            </a:extLst>
          </p:cNvPr>
          <p:cNvSpPr/>
          <p:nvPr/>
        </p:nvSpPr>
        <p:spPr>
          <a:xfrm>
            <a:off x="9044941" y="1185077"/>
            <a:ext cx="632110" cy="579600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6" name="矩形 55">
            <a:extLst>
              <a:ext uri="{FF2B5EF4-FFF2-40B4-BE49-F238E27FC236}">
                <a16:creationId xmlns:a16="http://schemas.microsoft.com/office/drawing/2014/main" id="{81E4353C-EA62-8DB2-1EC6-471DB47B1578}"/>
              </a:ext>
            </a:extLst>
          </p:cNvPr>
          <p:cNvSpPr/>
          <p:nvPr/>
        </p:nvSpPr>
        <p:spPr>
          <a:xfrm>
            <a:off x="9044851" y="2345873"/>
            <a:ext cx="632200" cy="1453998"/>
          </a:xfrm>
          <a:custGeom>
            <a:avLst/>
            <a:gdLst>
              <a:gd name="connsiteX0" fmla="*/ 0 w 568785"/>
              <a:gd name="connsiteY0" fmla="*/ 0 h 237938"/>
              <a:gd name="connsiteX1" fmla="*/ 568785 w 568785"/>
              <a:gd name="connsiteY1" fmla="*/ 0 h 237938"/>
              <a:gd name="connsiteX2" fmla="*/ 568785 w 568785"/>
              <a:gd name="connsiteY2" fmla="*/ 237938 h 237938"/>
              <a:gd name="connsiteX3" fmla="*/ 0 w 568785"/>
              <a:gd name="connsiteY3" fmla="*/ 237938 h 237938"/>
              <a:gd name="connsiteX4" fmla="*/ 0 w 568785"/>
              <a:gd name="connsiteY4" fmla="*/ 0 h 237938"/>
              <a:gd name="connsiteX0" fmla="*/ 0 w 760354"/>
              <a:gd name="connsiteY0" fmla="*/ 0 h 340635"/>
              <a:gd name="connsiteX1" fmla="*/ 760354 w 760354"/>
              <a:gd name="connsiteY1" fmla="*/ 102697 h 340635"/>
              <a:gd name="connsiteX2" fmla="*/ 760354 w 760354"/>
              <a:gd name="connsiteY2" fmla="*/ 340635 h 340635"/>
              <a:gd name="connsiteX3" fmla="*/ 191569 w 760354"/>
              <a:gd name="connsiteY3" fmla="*/ 340635 h 340635"/>
              <a:gd name="connsiteX4" fmla="*/ 0 w 760354"/>
              <a:gd name="connsiteY4" fmla="*/ 0 h 340635"/>
              <a:gd name="connsiteX0" fmla="*/ 1975 w 762329"/>
              <a:gd name="connsiteY0" fmla="*/ 0 h 370260"/>
              <a:gd name="connsiteX1" fmla="*/ 762329 w 762329"/>
              <a:gd name="connsiteY1" fmla="*/ 102697 h 370260"/>
              <a:gd name="connsiteX2" fmla="*/ 762329 w 762329"/>
              <a:gd name="connsiteY2" fmla="*/ 340635 h 370260"/>
              <a:gd name="connsiteX3" fmla="*/ 0 w 762329"/>
              <a:gd name="connsiteY3" fmla="*/ 370260 h 370260"/>
              <a:gd name="connsiteX4" fmla="*/ 1975 w 762329"/>
              <a:gd name="connsiteY4" fmla="*/ 0 h 370260"/>
              <a:gd name="connsiteX0" fmla="*/ 1975 w 1034872"/>
              <a:gd name="connsiteY0" fmla="*/ 5925 h 376185"/>
              <a:gd name="connsiteX1" fmla="*/ 1034872 w 1034872"/>
              <a:gd name="connsiteY1" fmla="*/ 0 h 376185"/>
              <a:gd name="connsiteX2" fmla="*/ 762329 w 1034872"/>
              <a:gd name="connsiteY2" fmla="*/ 346560 h 376185"/>
              <a:gd name="connsiteX3" fmla="*/ 0 w 1034872"/>
              <a:gd name="connsiteY3" fmla="*/ 376185 h 376185"/>
              <a:gd name="connsiteX4" fmla="*/ 1975 w 1034872"/>
              <a:gd name="connsiteY4" fmla="*/ 5925 h 376185"/>
              <a:gd name="connsiteX0" fmla="*/ 1975 w 1034872"/>
              <a:gd name="connsiteY0" fmla="*/ 5925 h 571704"/>
              <a:gd name="connsiteX1" fmla="*/ 1034872 w 1034872"/>
              <a:gd name="connsiteY1" fmla="*/ 0 h 571704"/>
              <a:gd name="connsiteX2" fmla="*/ 1028947 w 1034872"/>
              <a:gd name="connsiteY2" fmla="*/ 571704 h 571704"/>
              <a:gd name="connsiteX3" fmla="*/ 0 w 1034872"/>
              <a:gd name="connsiteY3" fmla="*/ 376185 h 571704"/>
              <a:gd name="connsiteX4" fmla="*/ 1975 w 1034872"/>
              <a:gd name="connsiteY4" fmla="*/ 5925 h 571704"/>
              <a:gd name="connsiteX0" fmla="*/ 86 w 1036982"/>
              <a:gd name="connsiteY0" fmla="*/ 3977 h 571704"/>
              <a:gd name="connsiteX1" fmla="*/ 1036982 w 1036982"/>
              <a:gd name="connsiteY1" fmla="*/ 0 h 571704"/>
              <a:gd name="connsiteX2" fmla="*/ 1031057 w 1036982"/>
              <a:gd name="connsiteY2" fmla="*/ 571704 h 571704"/>
              <a:gd name="connsiteX3" fmla="*/ 2110 w 1036982"/>
              <a:gd name="connsiteY3" fmla="*/ 376185 h 571704"/>
              <a:gd name="connsiteX4" fmla="*/ 86 w 1036982"/>
              <a:gd name="connsiteY4" fmla="*/ 3977 h 571704"/>
              <a:gd name="connsiteX0" fmla="*/ 1975 w 1038871"/>
              <a:gd name="connsiteY0" fmla="*/ 3977 h 571704"/>
              <a:gd name="connsiteX1" fmla="*/ 1038871 w 1038871"/>
              <a:gd name="connsiteY1" fmla="*/ 0 h 571704"/>
              <a:gd name="connsiteX2" fmla="*/ 1032946 w 1038871"/>
              <a:gd name="connsiteY2" fmla="*/ 571704 h 571704"/>
              <a:gd name="connsiteX3" fmla="*/ 0 w 1038871"/>
              <a:gd name="connsiteY3" fmla="*/ 387875 h 571704"/>
              <a:gd name="connsiteX4" fmla="*/ 1975 w 1038871"/>
              <a:gd name="connsiteY4" fmla="*/ 3977 h 571704"/>
              <a:gd name="connsiteX0" fmla="*/ 1975 w 1038871"/>
              <a:gd name="connsiteY0" fmla="*/ 3977 h 1423157"/>
              <a:gd name="connsiteX1" fmla="*/ 1038871 w 1038871"/>
              <a:gd name="connsiteY1" fmla="*/ 0 h 1423157"/>
              <a:gd name="connsiteX2" fmla="*/ 1032946 w 1038871"/>
              <a:gd name="connsiteY2" fmla="*/ 1423157 h 1423157"/>
              <a:gd name="connsiteX3" fmla="*/ 0 w 1038871"/>
              <a:gd name="connsiteY3" fmla="*/ 387875 h 1423157"/>
              <a:gd name="connsiteX4" fmla="*/ 1975 w 1038871"/>
              <a:gd name="connsiteY4" fmla="*/ 3977 h 1423157"/>
              <a:gd name="connsiteX0" fmla="*/ 1975 w 1032946"/>
              <a:gd name="connsiteY0" fmla="*/ 0 h 1419180"/>
              <a:gd name="connsiteX1" fmla="*/ 1032872 w 1032946"/>
              <a:gd name="connsiteY1" fmla="*/ 270748 h 1419180"/>
              <a:gd name="connsiteX2" fmla="*/ 1032946 w 1032946"/>
              <a:gd name="connsiteY2" fmla="*/ 1419180 h 1419180"/>
              <a:gd name="connsiteX3" fmla="*/ 0 w 1032946"/>
              <a:gd name="connsiteY3" fmla="*/ 383898 h 1419180"/>
              <a:gd name="connsiteX4" fmla="*/ 1975 w 1032946"/>
              <a:gd name="connsiteY4" fmla="*/ 0 h 1419180"/>
              <a:gd name="connsiteX0" fmla="*/ 1975 w 1034872"/>
              <a:gd name="connsiteY0" fmla="*/ 0 h 1419180"/>
              <a:gd name="connsiteX1" fmla="*/ 1034872 w 1034872"/>
              <a:gd name="connsiteY1" fmla="*/ 288284 h 1419180"/>
              <a:gd name="connsiteX2" fmla="*/ 1032946 w 1034872"/>
              <a:gd name="connsiteY2" fmla="*/ 1419180 h 1419180"/>
              <a:gd name="connsiteX3" fmla="*/ 0 w 1034872"/>
              <a:gd name="connsiteY3" fmla="*/ 383898 h 1419180"/>
              <a:gd name="connsiteX4" fmla="*/ 1975 w 1034872"/>
              <a:gd name="connsiteY4" fmla="*/ 0 h 1419180"/>
              <a:gd name="connsiteX0" fmla="*/ 1975 w 1032946"/>
              <a:gd name="connsiteY0" fmla="*/ 0 h 1419180"/>
              <a:gd name="connsiteX1" fmla="*/ 1020874 w 1032946"/>
              <a:gd name="connsiteY1" fmla="*/ 274645 h 1419180"/>
              <a:gd name="connsiteX2" fmla="*/ 1032946 w 1032946"/>
              <a:gd name="connsiteY2" fmla="*/ 1419180 h 1419180"/>
              <a:gd name="connsiteX3" fmla="*/ 0 w 1032946"/>
              <a:gd name="connsiteY3" fmla="*/ 383898 h 1419180"/>
              <a:gd name="connsiteX4" fmla="*/ 1975 w 1032946"/>
              <a:gd name="connsiteY4" fmla="*/ 0 h 1419180"/>
              <a:gd name="connsiteX0" fmla="*/ 1975 w 1034872"/>
              <a:gd name="connsiteY0" fmla="*/ 0 h 1419180"/>
              <a:gd name="connsiteX1" fmla="*/ 1034872 w 1034872"/>
              <a:gd name="connsiteY1" fmla="*/ 274645 h 1419180"/>
              <a:gd name="connsiteX2" fmla="*/ 1032946 w 1034872"/>
              <a:gd name="connsiteY2" fmla="*/ 1419180 h 1419180"/>
              <a:gd name="connsiteX3" fmla="*/ 0 w 1034872"/>
              <a:gd name="connsiteY3" fmla="*/ 383898 h 1419180"/>
              <a:gd name="connsiteX4" fmla="*/ 1975 w 1034872"/>
              <a:gd name="connsiteY4" fmla="*/ 0 h 1419180"/>
              <a:gd name="connsiteX0" fmla="*/ 5974 w 1034872"/>
              <a:gd name="connsiteY0" fmla="*/ 0 h 1417232"/>
              <a:gd name="connsiteX1" fmla="*/ 1034872 w 1034872"/>
              <a:gd name="connsiteY1" fmla="*/ 272697 h 1417232"/>
              <a:gd name="connsiteX2" fmla="*/ 1032946 w 1034872"/>
              <a:gd name="connsiteY2" fmla="*/ 1417232 h 1417232"/>
              <a:gd name="connsiteX3" fmla="*/ 0 w 1034872"/>
              <a:gd name="connsiteY3" fmla="*/ 381950 h 1417232"/>
              <a:gd name="connsiteX4" fmla="*/ 5974 w 1034872"/>
              <a:gd name="connsiteY4" fmla="*/ 0 h 1417232"/>
              <a:gd name="connsiteX0" fmla="*/ 11973 w 1034872"/>
              <a:gd name="connsiteY0" fmla="*/ 0 h 1428923"/>
              <a:gd name="connsiteX1" fmla="*/ 1034872 w 1034872"/>
              <a:gd name="connsiteY1" fmla="*/ 284388 h 1428923"/>
              <a:gd name="connsiteX2" fmla="*/ 1032946 w 1034872"/>
              <a:gd name="connsiteY2" fmla="*/ 1428923 h 1428923"/>
              <a:gd name="connsiteX3" fmla="*/ 0 w 1034872"/>
              <a:gd name="connsiteY3" fmla="*/ 393641 h 1428923"/>
              <a:gd name="connsiteX4" fmla="*/ 11973 w 1034872"/>
              <a:gd name="connsiteY4" fmla="*/ 0 h 1428923"/>
              <a:gd name="connsiteX0" fmla="*/ 3975 w 1034872"/>
              <a:gd name="connsiteY0" fmla="*/ 0 h 1428923"/>
              <a:gd name="connsiteX1" fmla="*/ 1034872 w 1034872"/>
              <a:gd name="connsiteY1" fmla="*/ 284388 h 1428923"/>
              <a:gd name="connsiteX2" fmla="*/ 1032946 w 1034872"/>
              <a:gd name="connsiteY2" fmla="*/ 1428923 h 1428923"/>
              <a:gd name="connsiteX3" fmla="*/ 0 w 1034872"/>
              <a:gd name="connsiteY3" fmla="*/ 393641 h 1428923"/>
              <a:gd name="connsiteX4" fmla="*/ 3975 w 1034872"/>
              <a:gd name="connsiteY4" fmla="*/ 0 h 1428923"/>
              <a:gd name="connsiteX0" fmla="*/ 21972 w 1052869"/>
              <a:gd name="connsiteY0" fmla="*/ 0 h 1428923"/>
              <a:gd name="connsiteX1" fmla="*/ 1052869 w 1052869"/>
              <a:gd name="connsiteY1" fmla="*/ 284388 h 1428923"/>
              <a:gd name="connsiteX2" fmla="*/ 1050943 w 1052869"/>
              <a:gd name="connsiteY2" fmla="*/ 1428923 h 1428923"/>
              <a:gd name="connsiteX3" fmla="*/ 0 w 1052869"/>
              <a:gd name="connsiteY3" fmla="*/ 1153519 h 1428923"/>
              <a:gd name="connsiteX4" fmla="*/ 21972 w 1052869"/>
              <a:gd name="connsiteY4" fmla="*/ 0 h 1428923"/>
              <a:gd name="connsiteX0" fmla="*/ 21972 w 1050943"/>
              <a:gd name="connsiteY0" fmla="*/ 284546 h 1713469"/>
              <a:gd name="connsiteX1" fmla="*/ 616935 w 1050943"/>
              <a:gd name="connsiteY1" fmla="*/ 0 h 1713469"/>
              <a:gd name="connsiteX2" fmla="*/ 1050943 w 1050943"/>
              <a:gd name="connsiteY2" fmla="*/ 1713469 h 1713469"/>
              <a:gd name="connsiteX3" fmla="*/ 0 w 1050943"/>
              <a:gd name="connsiteY3" fmla="*/ 1438065 h 1713469"/>
              <a:gd name="connsiteX4" fmla="*/ 21972 w 1050943"/>
              <a:gd name="connsiteY4" fmla="*/ 284546 h 1713469"/>
              <a:gd name="connsiteX0" fmla="*/ 21972 w 616935"/>
              <a:gd name="connsiteY0" fmla="*/ 284546 h 1438065"/>
              <a:gd name="connsiteX1" fmla="*/ 616935 w 616935"/>
              <a:gd name="connsiteY1" fmla="*/ 0 h 1438065"/>
              <a:gd name="connsiteX2" fmla="*/ 589012 w 616935"/>
              <a:gd name="connsiteY2" fmla="*/ 1150380 h 1438065"/>
              <a:gd name="connsiteX3" fmla="*/ 0 w 616935"/>
              <a:gd name="connsiteY3" fmla="*/ 1438065 h 1438065"/>
              <a:gd name="connsiteX4" fmla="*/ 21972 w 616935"/>
              <a:gd name="connsiteY4" fmla="*/ 284546 h 1438065"/>
              <a:gd name="connsiteX0" fmla="*/ 21972 w 635006"/>
              <a:gd name="connsiteY0" fmla="*/ 284546 h 1438065"/>
              <a:gd name="connsiteX1" fmla="*/ 616935 w 635006"/>
              <a:gd name="connsiteY1" fmla="*/ 0 h 1438065"/>
              <a:gd name="connsiteX2" fmla="*/ 635006 w 635006"/>
              <a:gd name="connsiteY2" fmla="*/ 1148431 h 1438065"/>
              <a:gd name="connsiteX3" fmla="*/ 0 w 635006"/>
              <a:gd name="connsiteY3" fmla="*/ 1438065 h 1438065"/>
              <a:gd name="connsiteX4" fmla="*/ 21972 w 635006"/>
              <a:gd name="connsiteY4" fmla="*/ 284546 h 1438065"/>
              <a:gd name="connsiteX0" fmla="*/ 21972 w 621008"/>
              <a:gd name="connsiteY0" fmla="*/ 284546 h 1438065"/>
              <a:gd name="connsiteX1" fmla="*/ 616935 w 621008"/>
              <a:gd name="connsiteY1" fmla="*/ 0 h 1438065"/>
              <a:gd name="connsiteX2" fmla="*/ 621008 w 621008"/>
              <a:gd name="connsiteY2" fmla="*/ 1134792 h 1438065"/>
              <a:gd name="connsiteX3" fmla="*/ 0 w 621008"/>
              <a:gd name="connsiteY3" fmla="*/ 1438065 h 1438065"/>
              <a:gd name="connsiteX4" fmla="*/ 21972 w 621008"/>
              <a:gd name="connsiteY4" fmla="*/ 284546 h 1438065"/>
              <a:gd name="connsiteX0" fmla="*/ 21972 w 630933"/>
              <a:gd name="connsiteY0" fmla="*/ 284546 h 1438065"/>
              <a:gd name="connsiteX1" fmla="*/ 630933 w 630933"/>
              <a:gd name="connsiteY1" fmla="*/ 0 h 1438065"/>
              <a:gd name="connsiteX2" fmla="*/ 621008 w 630933"/>
              <a:gd name="connsiteY2" fmla="*/ 1134792 h 1438065"/>
              <a:gd name="connsiteX3" fmla="*/ 0 w 630933"/>
              <a:gd name="connsiteY3" fmla="*/ 1438065 h 1438065"/>
              <a:gd name="connsiteX4" fmla="*/ 21972 w 630933"/>
              <a:gd name="connsiteY4" fmla="*/ 284546 h 1438065"/>
              <a:gd name="connsiteX0" fmla="*/ 21972 w 630933"/>
              <a:gd name="connsiteY0" fmla="*/ 284546 h 1438065"/>
              <a:gd name="connsiteX1" fmla="*/ 630933 w 630933"/>
              <a:gd name="connsiteY1" fmla="*/ 0 h 1438065"/>
              <a:gd name="connsiteX2" fmla="*/ 627007 w 630933"/>
              <a:gd name="connsiteY2" fmla="*/ 1134792 h 1438065"/>
              <a:gd name="connsiteX3" fmla="*/ 0 w 630933"/>
              <a:gd name="connsiteY3" fmla="*/ 1438065 h 1438065"/>
              <a:gd name="connsiteX4" fmla="*/ 21972 w 630933"/>
              <a:gd name="connsiteY4" fmla="*/ 284546 h 1438065"/>
              <a:gd name="connsiteX0" fmla="*/ 21972 w 630933"/>
              <a:gd name="connsiteY0" fmla="*/ 284546 h 1438065"/>
              <a:gd name="connsiteX1" fmla="*/ 630933 w 630933"/>
              <a:gd name="connsiteY1" fmla="*/ 0 h 1438065"/>
              <a:gd name="connsiteX2" fmla="*/ 629007 w 630933"/>
              <a:gd name="connsiteY2" fmla="*/ 1140637 h 1438065"/>
              <a:gd name="connsiteX3" fmla="*/ 0 w 630933"/>
              <a:gd name="connsiteY3" fmla="*/ 1438065 h 1438065"/>
              <a:gd name="connsiteX4" fmla="*/ 21972 w 630933"/>
              <a:gd name="connsiteY4" fmla="*/ 284546 h 1438065"/>
              <a:gd name="connsiteX0" fmla="*/ 21972 w 653787"/>
              <a:gd name="connsiteY0" fmla="*/ 284546 h 1724485"/>
              <a:gd name="connsiteX1" fmla="*/ 630933 w 653787"/>
              <a:gd name="connsiteY1" fmla="*/ 0 h 1724485"/>
              <a:gd name="connsiteX2" fmla="*/ 653787 w 653787"/>
              <a:gd name="connsiteY2" fmla="*/ 1724485 h 1724485"/>
              <a:gd name="connsiteX3" fmla="*/ 0 w 653787"/>
              <a:gd name="connsiteY3" fmla="*/ 1438065 h 1724485"/>
              <a:gd name="connsiteX4" fmla="*/ 21972 w 653787"/>
              <a:gd name="connsiteY4" fmla="*/ 284546 h 1724485"/>
              <a:gd name="connsiteX0" fmla="*/ 21972 w 669229"/>
              <a:gd name="connsiteY0" fmla="*/ 0 h 1439939"/>
              <a:gd name="connsiteX1" fmla="*/ 669229 w 669229"/>
              <a:gd name="connsiteY1" fmla="*/ 294913 h 1439939"/>
              <a:gd name="connsiteX2" fmla="*/ 653787 w 669229"/>
              <a:gd name="connsiteY2" fmla="*/ 1439939 h 1439939"/>
              <a:gd name="connsiteX3" fmla="*/ 0 w 669229"/>
              <a:gd name="connsiteY3" fmla="*/ 1153519 h 1439939"/>
              <a:gd name="connsiteX4" fmla="*/ 21972 w 669229"/>
              <a:gd name="connsiteY4" fmla="*/ 0 h 1439939"/>
              <a:gd name="connsiteX0" fmla="*/ 21972 w 653787"/>
              <a:gd name="connsiteY0" fmla="*/ 0 h 1439939"/>
              <a:gd name="connsiteX1" fmla="*/ 653460 w 653787"/>
              <a:gd name="connsiteY1" fmla="*/ 294913 h 1439939"/>
              <a:gd name="connsiteX2" fmla="*/ 653787 w 653787"/>
              <a:gd name="connsiteY2" fmla="*/ 1439939 h 1439939"/>
              <a:gd name="connsiteX3" fmla="*/ 0 w 653787"/>
              <a:gd name="connsiteY3" fmla="*/ 1153519 h 1439939"/>
              <a:gd name="connsiteX4" fmla="*/ 21972 w 653787"/>
              <a:gd name="connsiteY4" fmla="*/ 0 h 1439939"/>
              <a:gd name="connsiteX0" fmla="*/ 8309 w 640124"/>
              <a:gd name="connsiteY0" fmla="*/ 0 h 1439939"/>
              <a:gd name="connsiteX1" fmla="*/ 639797 w 640124"/>
              <a:gd name="connsiteY1" fmla="*/ 294913 h 1439939"/>
              <a:gd name="connsiteX2" fmla="*/ 640124 w 640124"/>
              <a:gd name="connsiteY2" fmla="*/ 1439939 h 1439939"/>
              <a:gd name="connsiteX3" fmla="*/ 0 w 640124"/>
              <a:gd name="connsiteY3" fmla="*/ 1158217 h 1439939"/>
              <a:gd name="connsiteX4" fmla="*/ 8309 w 640124"/>
              <a:gd name="connsiteY4" fmla="*/ 0 h 1439939"/>
              <a:gd name="connsiteX0" fmla="*/ 1076 w 640124"/>
              <a:gd name="connsiteY0" fmla="*/ 0 h 1434458"/>
              <a:gd name="connsiteX1" fmla="*/ 639797 w 640124"/>
              <a:gd name="connsiteY1" fmla="*/ 289432 h 1434458"/>
              <a:gd name="connsiteX2" fmla="*/ 640124 w 640124"/>
              <a:gd name="connsiteY2" fmla="*/ 1434458 h 1434458"/>
              <a:gd name="connsiteX3" fmla="*/ 0 w 640124"/>
              <a:gd name="connsiteY3" fmla="*/ 1152736 h 1434458"/>
              <a:gd name="connsiteX4" fmla="*/ 1076 w 640124"/>
              <a:gd name="connsiteY4" fmla="*/ 0 h 143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124" h="1434458">
                <a:moveTo>
                  <a:pt x="1076" y="0"/>
                </a:moveTo>
                <a:lnTo>
                  <a:pt x="639797" y="289432"/>
                </a:lnTo>
                <a:cubicBezTo>
                  <a:pt x="639822" y="672243"/>
                  <a:pt x="640099" y="1051647"/>
                  <a:pt x="640124" y="1434458"/>
                </a:cubicBezTo>
                <a:lnTo>
                  <a:pt x="0" y="1152736"/>
                </a:lnTo>
                <a:cubicBezTo>
                  <a:pt x="658" y="1029316"/>
                  <a:pt x="418" y="123420"/>
                  <a:pt x="1076" y="0"/>
                </a:cubicBezTo>
                <a:close/>
              </a:path>
            </a:pathLst>
          </a:custGeom>
          <a:solidFill>
            <a:srgbClr val="D6DC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7" name="矩形 55">
            <a:extLst>
              <a:ext uri="{FF2B5EF4-FFF2-40B4-BE49-F238E27FC236}">
                <a16:creationId xmlns:a16="http://schemas.microsoft.com/office/drawing/2014/main" id="{A4BACD0F-FD9A-E4C6-2E29-1D066D3AF03E}"/>
              </a:ext>
            </a:extLst>
          </p:cNvPr>
          <p:cNvSpPr/>
          <p:nvPr/>
        </p:nvSpPr>
        <p:spPr>
          <a:xfrm>
            <a:off x="7572600" y="3510317"/>
            <a:ext cx="614635" cy="578836"/>
          </a:xfrm>
          <a:custGeom>
            <a:avLst/>
            <a:gdLst>
              <a:gd name="connsiteX0" fmla="*/ 0 w 568785"/>
              <a:gd name="connsiteY0" fmla="*/ 0 h 237938"/>
              <a:gd name="connsiteX1" fmla="*/ 568785 w 568785"/>
              <a:gd name="connsiteY1" fmla="*/ 0 h 237938"/>
              <a:gd name="connsiteX2" fmla="*/ 568785 w 568785"/>
              <a:gd name="connsiteY2" fmla="*/ 237938 h 237938"/>
              <a:gd name="connsiteX3" fmla="*/ 0 w 568785"/>
              <a:gd name="connsiteY3" fmla="*/ 237938 h 237938"/>
              <a:gd name="connsiteX4" fmla="*/ 0 w 568785"/>
              <a:gd name="connsiteY4" fmla="*/ 0 h 237938"/>
              <a:gd name="connsiteX0" fmla="*/ 0 w 760354"/>
              <a:gd name="connsiteY0" fmla="*/ 0 h 340635"/>
              <a:gd name="connsiteX1" fmla="*/ 760354 w 760354"/>
              <a:gd name="connsiteY1" fmla="*/ 102697 h 340635"/>
              <a:gd name="connsiteX2" fmla="*/ 760354 w 760354"/>
              <a:gd name="connsiteY2" fmla="*/ 340635 h 340635"/>
              <a:gd name="connsiteX3" fmla="*/ 191569 w 760354"/>
              <a:gd name="connsiteY3" fmla="*/ 340635 h 340635"/>
              <a:gd name="connsiteX4" fmla="*/ 0 w 760354"/>
              <a:gd name="connsiteY4" fmla="*/ 0 h 340635"/>
              <a:gd name="connsiteX0" fmla="*/ 1975 w 762329"/>
              <a:gd name="connsiteY0" fmla="*/ 0 h 370260"/>
              <a:gd name="connsiteX1" fmla="*/ 762329 w 762329"/>
              <a:gd name="connsiteY1" fmla="*/ 102697 h 370260"/>
              <a:gd name="connsiteX2" fmla="*/ 762329 w 762329"/>
              <a:gd name="connsiteY2" fmla="*/ 340635 h 370260"/>
              <a:gd name="connsiteX3" fmla="*/ 0 w 762329"/>
              <a:gd name="connsiteY3" fmla="*/ 370260 h 370260"/>
              <a:gd name="connsiteX4" fmla="*/ 1975 w 762329"/>
              <a:gd name="connsiteY4" fmla="*/ 0 h 370260"/>
              <a:gd name="connsiteX0" fmla="*/ 1975 w 1034872"/>
              <a:gd name="connsiteY0" fmla="*/ 5925 h 376185"/>
              <a:gd name="connsiteX1" fmla="*/ 1034872 w 1034872"/>
              <a:gd name="connsiteY1" fmla="*/ 0 h 376185"/>
              <a:gd name="connsiteX2" fmla="*/ 762329 w 1034872"/>
              <a:gd name="connsiteY2" fmla="*/ 346560 h 376185"/>
              <a:gd name="connsiteX3" fmla="*/ 0 w 1034872"/>
              <a:gd name="connsiteY3" fmla="*/ 376185 h 376185"/>
              <a:gd name="connsiteX4" fmla="*/ 1975 w 1034872"/>
              <a:gd name="connsiteY4" fmla="*/ 5925 h 376185"/>
              <a:gd name="connsiteX0" fmla="*/ 1975 w 1034872"/>
              <a:gd name="connsiteY0" fmla="*/ 5925 h 571704"/>
              <a:gd name="connsiteX1" fmla="*/ 1034872 w 1034872"/>
              <a:gd name="connsiteY1" fmla="*/ 0 h 571704"/>
              <a:gd name="connsiteX2" fmla="*/ 1028947 w 1034872"/>
              <a:gd name="connsiteY2" fmla="*/ 571704 h 571704"/>
              <a:gd name="connsiteX3" fmla="*/ 0 w 1034872"/>
              <a:gd name="connsiteY3" fmla="*/ 376185 h 571704"/>
              <a:gd name="connsiteX4" fmla="*/ 1975 w 1034872"/>
              <a:gd name="connsiteY4" fmla="*/ 5925 h 571704"/>
              <a:gd name="connsiteX0" fmla="*/ 86 w 1036982"/>
              <a:gd name="connsiteY0" fmla="*/ 3977 h 571704"/>
              <a:gd name="connsiteX1" fmla="*/ 1036982 w 1036982"/>
              <a:gd name="connsiteY1" fmla="*/ 0 h 571704"/>
              <a:gd name="connsiteX2" fmla="*/ 1031057 w 1036982"/>
              <a:gd name="connsiteY2" fmla="*/ 571704 h 571704"/>
              <a:gd name="connsiteX3" fmla="*/ 2110 w 1036982"/>
              <a:gd name="connsiteY3" fmla="*/ 376185 h 571704"/>
              <a:gd name="connsiteX4" fmla="*/ 86 w 1036982"/>
              <a:gd name="connsiteY4" fmla="*/ 3977 h 571704"/>
              <a:gd name="connsiteX0" fmla="*/ 1975 w 1038871"/>
              <a:gd name="connsiteY0" fmla="*/ 3977 h 571704"/>
              <a:gd name="connsiteX1" fmla="*/ 1038871 w 1038871"/>
              <a:gd name="connsiteY1" fmla="*/ 0 h 571704"/>
              <a:gd name="connsiteX2" fmla="*/ 1032946 w 1038871"/>
              <a:gd name="connsiteY2" fmla="*/ 571704 h 571704"/>
              <a:gd name="connsiteX3" fmla="*/ 0 w 1038871"/>
              <a:gd name="connsiteY3" fmla="*/ 387875 h 571704"/>
              <a:gd name="connsiteX4" fmla="*/ 1975 w 1038871"/>
              <a:gd name="connsiteY4" fmla="*/ 3977 h 571704"/>
              <a:gd name="connsiteX0" fmla="*/ 1975 w 1038871"/>
              <a:gd name="connsiteY0" fmla="*/ 3977 h 1319891"/>
              <a:gd name="connsiteX1" fmla="*/ 1038871 w 1038871"/>
              <a:gd name="connsiteY1" fmla="*/ 0 h 1319891"/>
              <a:gd name="connsiteX2" fmla="*/ 1026947 w 1038871"/>
              <a:gd name="connsiteY2" fmla="*/ 1319891 h 1319891"/>
              <a:gd name="connsiteX3" fmla="*/ 0 w 1038871"/>
              <a:gd name="connsiteY3" fmla="*/ 387875 h 1319891"/>
              <a:gd name="connsiteX4" fmla="*/ 1975 w 1038871"/>
              <a:gd name="connsiteY4" fmla="*/ 3977 h 1319891"/>
              <a:gd name="connsiteX0" fmla="*/ 1975 w 1026947"/>
              <a:gd name="connsiteY0" fmla="*/ 0 h 1315914"/>
              <a:gd name="connsiteX1" fmla="*/ 1026874 w 1026947"/>
              <a:gd name="connsiteY1" fmla="*/ 1040368 h 1315914"/>
              <a:gd name="connsiteX2" fmla="*/ 1026947 w 1026947"/>
              <a:gd name="connsiteY2" fmla="*/ 1315914 h 1315914"/>
              <a:gd name="connsiteX3" fmla="*/ 0 w 1026947"/>
              <a:gd name="connsiteY3" fmla="*/ 383898 h 1315914"/>
              <a:gd name="connsiteX4" fmla="*/ 1975 w 1026947"/>
              <a:gd name="connsiteY4" fmla="*/ 0 h 1315914"/>
              <a:gd name="connsiteX0" fmla="*/ 1975 w 1026947"/>
              <a:gd name="connsiteY0" fmla="*/ 274081 h 1589995"/>
              <a:gd name="connsiteX1" fmla="*/ 583813 w 1026947"/>
              <a:gd name="connsiteY1" fmla="*/ 0 h 1589995"/>
              <a:gd name="connsiteX2" fmla="*/ 1026947 w 1026947"/>
              <a:gd name="connsiteY2" fmla="*/ 1589995 h 1589995"/>
              <a:gd name="connsiteX3" fmla="*/ 0 w 1026947"/>
              <a:gd name="connsiteY3" fmla="*/ 657979 h 1589995"/>
              <a:gd name="connsiteX4" fmla="*/ 1975 w 1026947"/>
              <a:gd name="connsiteY4" fmla="*/ 274081 h 1589995"/>
              <a:gd name="connsiteX0" fmla="*/ 1975 w 597794"/>
              <a:gd name="connsiteY0" fmla="*/ 274081 h 713050"/>
              <a:gd name="connsiteX1" fmla="*/ 583813 w 597794"/>
              <a:gd name="connsiteY1" fmla="*/ 0 h 713050"/>
              <a:gd name="connsiteX2" fmla="*/ 597794 w 597794"/>
              <a:gd name="connsiteY2" fmla="*/ 713050 h 713050"/>
              <a:gd name="connsiteX3" fmla="*/ 0 w 597794"/>
              <a:gd name="connsiteY3" fmla="*/ 657979 h 713050"/>
              <a:gd name="connsiteX4" fmla="*/ 1975 w 597794"/>
              <a:gd name="connsiteY4" fmla="*/ 274081 h 713050"/>
              <a:gd name="connsiteX0" fmla="*/ 1975 w 583813"/>
              <a:gd name="connsiteY0" fmla="*/ 274081 h 657979"/>
              <a:gd name="connsiteX1" fmla="*/ 583813 w 583813"/>
              <a:gd name="connsiteY1" fmla="*/ 0 h 657979"/>
              <a:gd name="connsiteX2" fmla="*/ 371297 w 583813"/>
              <a:gd name="connsiteY2" fmla="*/ 424607 h 657979"/>
              <a:gd name="connsiteX3" fmla="*/ 0 w 583813"/>
              <a:gd name="connsiteY3" fmla="*/ 657979 h 657979"/>
              <a:gd name="connsiteX4" fmla="*/ 1975 w 583813"/>
              <a:gd name="connsiteY4" fmla="*/ 274081 h 657979"/>
              <a:gd name="connsiteX0" fmla="*/ 1975 w 605741"/>
              <a:gd name="connsiteY0" fmla="*/ 274081 h 657979"/>
              <a:gd name="connsiteX1" fmla="*/ 583813 w 605741"/>
              <a:gd name="connsiteY1" fmla="*/ 0 h 657979"/>
              <a:gd name="connsiteX2" fmla="*/ 605741 w 605741"/>
              <a:gd name="connsiteY2" fmla="*/ 269738 h 657979"/>
              <a:gd name="connsiteX3" fmla="*/ 0 w 605741"/>
              <a:gd name="connsiteY3" fmla="*/ 657979 h 657979"/>
              <a:gd name="connsiteX4" fmla="*/ 1975 w 605741"/>
              <a:gd name="connsiteY4" fmla="*/ 274081 h 657979"/>
              <a:gd name="connsiteX0" fmla="*/ 1975 w 605741"/>
              <a:gd name="connsiteY0" fmla="*/ 284261 h 668159"/>
              <a:gd name="connsiteX1" fmla="*/ 597476 w 605741"/>
              <a:gd name="connsiteY1" fmla="*/ 0 h 668159"/>
              <a:gd name="connsiteX2" fmla="*/ 605741 w 605741"/>
              <a:gd name="connsiteY2" fmla="*/ 279918 h 668159"/>
              <a:gd name="connsiteX3" fmla="*/ 0 w 605741"/>
              <a:gd name="connsiteY3" fmla="*/ 668159 h 668159"/>
              <a:gd name="connsiteX4" fmla="*/ 1975 w 605741"/>
              <a:gd name="connsiteY4" fmla="*/ 284261 h 668159"/>
              <a:gd name="connsiteX0" fmla="*/ 14 w 626283"/>
              <a:gd name="connsiteY0" fmla="*/ 286611 h 668159"/>
              <a:gd name="connsiteX1" fmla="*/ 618018 w 626283"/>
              <a:gd name="connsiteY1" fmla="*/ 0 h 668159"/>
              <a:gd name="connsiteX2" fmla="*/ 626283 w 626283"/>
              <a:gd name="connsiteY2" fmla="*/ 279918 h 668159"/>
              <a:gd name="connsiteX3" fmla="*/ 20542 w 626283"/>
              <a:gd name="connsiteY3" fmla="*/ 668159 h 668159"/>
              <a:gd name="connsiteX4" fmla="*/ 14 w 626283"/>
              <a:gd name="connsiteY4" fmla="*/ 286611 h 668159"/>
              <a:gd name="connsiteX0" fmla="*/ 109 w 626378"/>
              <a:gd name="connsiteY0" fmla="*/ 286611 h 575755"/>
              <a:gd name="connsiteX1" fmla="*/ 618113 w 626378"/>
              <a:gd name="connsiteY1" fmla="*/ 0 h 575755"/>
              <a:gd name="connsiteX2" fmla="*/ 626378 w 626378"/>
              <a:gd name="connsiteY2" fmla="*/ 279918 h 575755"/>
              <a:gd name="connsiteX3" fmla="*/ 1349 w 626378"/>
              <a:gd name="connsiteY3" fmla="*/ 575755 h 575755"/>
              <a:gd name="connsiteX4" fmla="*/ 109 w 626378"/>
              <a:gd name="connsiteY4" fmla="*/ 286611 h 575755"/>
              <a:gd name="connsiteX0" fmla="*/ 86 w 626355"/>
              <a:gd name="connsiteY0" fmla="*/ 286611 h 571056"/>
              <a:gd name="connsiteX1" fmla="*/ 618090 w 626355"/>
              <a:gd name="connsiteY1" fmla="*/ 0 h 571056"/>
              <a:gd name="connsiteX2" fmla="*/ 626355 w 626355"/>
              <a:gd name="connsiteY2" fmla="*/ 279918 h 571056"/>
              <a:gd name="connsiteX3" fmla="*/ 2130 w 626355"/>
              <a:gd name="connsiteY3" fmla="*/ 571056 h 571056"/>
              <a:gd name="connsiteX4" fmla="*/ 86 w 626355"/>
              <a:gd name="connsiteY4" fmla="*/ 286611 h 571056"/>
              <a:gd name="connsiteX0" fmla="*/ 86 w 622337"/>
              <a:gd name="connsiteY0" fmla="*/ 286611 h 571056"/>
              <a:gd name="connsiteX1" fmla="*/ 618090 w 622337"/>
              <a:gd name="connsiteY1" fmla="*/ 0 h 571056"/>
              <a:gd name="connsiteX2" fmla="*/ 622337 w 622337"/>
              <a:gd name="connsiteY2" fmla="*/ 284617 h 571056"/>
              <a:gd name="connsiteX3" fmla="*/ 2130 w 622337"/>
              <a:gd name="connsiteY3" fmla="*/ 571056 h 571056"/>
              <a:gd name="connsiteX4" fmla="*/ 86 w 622337"/>
              <a:gd name="connsiteY4" fmla="*/ 286611 h 57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337" h="571056">
                <a:moveTo>
                  <a:pt x="86" y="286611"/>
                </a:moveTo>
                <a:lnTo>
                  <a:pt x="618090" y="0"/>
                </a:lnTo>
                <a:cubicBezTo>
                  <a:pt x="618114" y="91849"/>
                  <a:pt x="622313" y="192768"/>
                  <a:pt x="622337" y="284617"/>
                </a:cubicBezTo>
                <a:lnTo>
                  <a:pt x="2130" y="571056"/>
                </a:lnTo>
                <a:cubicBezTo>
                  <a:pt x="2788" y="447636"/>
                  <a:pt x="-572" y="410031"/>
                  <a:pt x="86" y="286611"/>
                </a:cubicBezTo>
                <a:close/>
              </a:path>
            </a:pathLst>
          </a:custGeom>
          <a:solidFill>
            <a:srgbClr val="FBE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8" name="矩形 55">
            <a:extLst>
              <a:ext uri="{FF2B5EF4-FFF2-40B4-BE49-F238E27FC236}">
                <a16:creationId xmlns:a16="http://schemas.microsoft.com/office/drawing/2014/main" id="{00881886-DFFD-905E-AEA6-17695BDAF6EE}"/>
              </a:ext>
            </a:extLst>
          </p:cNvPr>
          <p:cNvSpPr/>
          <p:nvPr/>
        </p:nvSpPr>
        <p:spPr>
          <a:xfrm>
            <a:off x="9041099" y="3508587"/>
            <a:ext cx="637654" cy="580592"/>
          </a:xfrm>
          <a:custGeom>
            <a:avLst/>
            <a:gdLst>
              <a:gd name="connsiteX0" fmla="*/ 0 w 568785"/>
              <a:gd name="connsiteY0" fmla="*/ 0 h 237938"/>
              <a:gd name="connsiteX1" fmla="*/ 568785 w 568785"/>
              <a:gd name="connsiteY1" fmla="*/ 0 h 237938"/>
              <a:gd name="connsiteX2" fmla="*/ 568785 w 568785"/>
              <a:gd name="connsiteY2" fmla="*/ 237938 h 237938"/>
              <a:gd name="connsiteX3" fmla="*/ 0 w 568785"/>
              <a:gd name="connsiteY3" fmla="*/ 237938 h 237938"/>
              <a:gd name="connsiteX4" fmla="*/ 0 w 568785"/>
              <a:gd name="connsiteY4" fmla="*/ 0 h 237938"/>
              <a:gd name="connsiteX0" fmla="*/ 0 w 760354"/>
              <a:gd name="connsiteY0" fmla="*/ 0 h 340635"/>
              <a:gd name="connsiteX1" fmla="*/ 760354 w 760354"/>
              <a:gd name="connsiteY1" fmla="*/ 102697 h 340635"/>
              <a:gd name="connsiteX2" fmla="*/ 760354 w 760354"/>
              <a:gd name="connsiteY2" fmla="*/ 340635 h 340635"/>
              <a:gd name="connsiteX3" fmla="*/ 191569 w 760354"/>
              <a:gd name="connsiteY3" fmla="*/ 340635 h 340635"/>
              <a:gd name="connsiteX4" fmla="*/ 0 w 760354"/>
              <a:gd name="connsiteY4" fmla="*/ 0 h 340635"/>
              <a:gd name="connsiteX0" fmla="*/ 1975 w 762329"/>
              <a:gd name="connsiteY0" fmla="*/ 0 h 370260"/>
              <a:gd name="connsiteX1" fmla="*/ 762329 w 762329"/>
              <a:gd name="connsiteY1" fmla="*/ 102697 h 370260"/>
              <a:gd name="connsiteX2" fmla="*/ 762329 w 762329"/>
              <a:gd name="connsiteY2" fmla="*/ 340635 h 370260"/>
              <a:gd name="connsiteX3" fmla="*/ 0 w 762329"/>
              <a:gd name="connsiteY3" fmla="*/ 370260 h 370260"/>
              <a:gd name="connsiteX4" fmla="*/ 1975 w 762329"/>
              <a:gd name="connsiteY4" fmla="*/ 0 h 370260"/>
              <a:gd name="connsiteX0" fmla="*/ 1975 w 1034872"/>
              <a:gd name="connsiteY0" fmla="*/ 5925 h 376185"/>
              <a:gd name="connsiteX1" fmla="*/ 1034872 w 1034872"/>
              <a:gd name="connsiteY1" fmla="*/ 0 h 376185"/>
              <a:gd name="connsiteX2" fmla="*/ 762329 w 1034872"/>
              <a:gd name="connsiteY2" fmla="*/ 346560 h 376185"/>
              <a:gd name="connsiteX3" fmla="*/ 0 w 1034872"/>
              <a:gd name="connsiteY3" fmla="*/ 376185 h 376185"/>
              <a:gd name="connsiteX4" fmla="*/ 1975 w 1034872"/>
              <a:gd name="connsiteY4" fmla="*/ 5925 h 376185"/>
              <a:gd name="connsiteX0" fmla="*/ 1975 w 1034872"/>
              <a:gd name="connsiteY0" fmla="*/ 5925 h 571704"/>
              <a:gd name="connsiteX1" fmla="*/ 1034872 w 1034872"/>
              <a:gd name="connsiteY1" fmla="*/ 0 h 571704"/>
              <a:gd name="connsiteX2" fmla="*/ 1028947 w 1034872"/>
              <a:gd name="connsiteY2" fmla="*/ 571704 h 571704"/>
              <a:gd name="connsiteX3" fmla="*/ 0 w 1034872"/>
              <a:gd name="connsiteY3" fmla="*/ 376185 h 571704"/>
              <a:gd name="connsiteX4" fmla="*/ 1975 w 1034872"/>
              <a:gd name="connsiteY4" fmla="*/ 5925 h 571704"/>
              <a:gd name="connsiteX0" fmla="*/ 86 w 1036982"/>
              <a:gd name="connsiteY0" fmla="*/ 3977 h 571704"/>
              <a:gd name="connsiteX1" fmla="*/ 1036982 w 1036982"/>
              <a:gd name="connsiteY1" fmla="*/ 0 h 571704"/>
              <a:gd name="connsiteX2" fmla="*/ 1031057 w 1036982"/>
              <a:gd name="connsiteY2" fmla="*/ 571704 h 571704"/>
              <a:gd name="connsiteX3" fmla="*/ 2110 w 1036982"/>
              <a:gd name="connsiteY3" fmla="*/ 376185 h 571704"/>
              <a:gd name="connsiteX4" fmla="*/ 86 w 1036982"/>
              <a:gd name="connsiteY4" fmla="*/ 3977 h 571704"/>
              <a:gd name="connsiteX0" fmla="*/ 1975 w 1038871"/>
              <a:gd name="connsiteY0" fmla="*/ 3977 h 571704"/>
              <a:gd name="connsiteX1" fmla="*/ 1038871 w 1038871"/>
              <a:gd name="connsiteY1" fmla="*/ 0 h 571704"/>
              <a:gd name="connsiteX2" fmla="*/ 1032946 w 1038871"/>
              <a:gd name="connsiteY2" fmla="*/ 571704 h 571704"/>
              <a:gd name="connsiteX3" fmla="*/ 0 w 1038871"/>
              <a:gd name="connsiteY3" fmla="*/ 387875 h 571704"/>
              <a:gd name="connsiteX4" fmla="*/ 1975 w 1038871"/>
              <a:gd name="connsiteY4" fmla="*/ 3977 h 571704"/>
              <a:gd name="connsiteX0" fmla="*/ 1975 w 1038871"/>
              <a:gd name="connsiteY0" fmla="*/ 3977 h 1319891"/>
              <a:gd name="connsiteX1" fmla="*/ 1038871 w 1038871"/>
              <a:gd name="connsiteY1" fmla="*/ 0 h 1319891"/>
              <a:gd name="connsiteX2" fmla="*/ 1026947 w 1038871"/>
              <a:gd name="connsiteY2" fmla="*/ 1319891 h 1319891"/>
              <a:gd name="connsiteX3" fmla="*/ 0 w 1038871"/>
              <a:gd name="connsiteY3" fmla="*/ 387875 h 1319891"/>
              <a:gd name="connsiteX4" fmla="*/ 1975 w 1038871"/>
              <a:gd name="connsiteY4" fmla="*/ 3977 h 1319891"/>
              <a:gd name="connsiteX0" fmla="*/ 1975 w 1026947"/>
              <a:gd name="connsiteY0" fmla="*/ 0 h 1315914"/>
              <a:gd name="connsiteX1" fmla="*/ 1026874 w 1026947"/>
              <a:gd name="connsiteY1" fmla="*/ 1040368 h 1315914"/>
              <a:gd name="connsiteX2" fmla="*/ 1026947 w 1026947"/>
              <a:gd name="connsiteY2" fmla="*/ 1315914 h 1315914"/>
              <a:gd name="connsiteX3" fmla="*/ 0 w 1026947"/>
              <a:gd name="connsiteY3" fmla="*/ 383898 h 1315914"/>
              <a:gd name="connsiteX4" fmla="*/ 1975 w 1026947"/>
              <a:gd name="connsiteY4" fmla="*/ 0 h 1315914"/>
              <a:gd name="connsiteX0" fmla="*/ 1975 w 1026947"/>
              <a:gd name="connsiteY0" fmla="*/ 274081 h 1589995"/>
              <a:gd name="connsiteX1" fmla="*/ 583813 w 1026947"/>
              <a:gd name="connsiteY1" fmla="*/ 0 h 1589995"/>
              <a:gd name="connsiteX2" fmla="*/ 1026947 w 1026947"/>
              <a:gd name="connsiteY2" fmla="*/ 1589995 h 1589995"/>
              <a:gd name="connsiteX3" fmla="*/ 0 w 1026947"/>
              <a:gd name="connsiteY3" fmla="*/ 657979 h 1589995"/>
              <a:gd name="connsiteX4" fmla="*/ 1975 w 1026947"/>
              <a:gd name="connsiteY4" fmla="*/ 274081 h 1589995"/>
              <a:gd name="connsiteX0" fmla="*/ 1975 w 597794"/>
              <a:gd name="connsiteY0" fmla="*/ 274081 h 713050"/>
              <a:gd name="connsiteX1" fmla="*/ 583813 w 597794"/>
              <a:gd name="connsiteY1" fmla="*/ 0 h 713050"/>
              <a:gd name="connsiteX2" fmla="*/ 597794 w 597794"/>
              <a:gd name="connsiteY2" fmla="*/ 713050 h 713050"/>
              <a:gd name="connsiteX3" fmla="*/ 0 w 597794"/>
              <a:gd name="connsiteY3" fmla="*/ 657979 h 713050"/>
              <a:gd name="connsiteX4" fmla="*/ 1975 w 597794"/>
              <a:gd name="connsiteY4" fmla="*/ 274081 h 713050"/>
              <a:gd name="connsiteX0" fmla="*/ 1975 w 583813"/>
              <a:gd name="connsiteY0" fmla="*/ 274081 h 657979"/>
              <a:gd name="connsiteX1" fmla="*/ 583813 w 583813"/>
              <a:gd name="connsiteY1" fmla="*/ 0 h 657979"/>
              <a:gd name="connsiteX2" fmla="*/ 371297 w 583813"/>
              <a:gd name="connsiteY2" fmla="*/ 424607 h 657979"/>
              <a:gd name="connsiteX3" fmla="*/ 0 w 583813"/>
              <a:gd name="connsiteY3" fmla="*/ 657979 h 657979"/>
              <a:gd name="connsiteX4" fmla="*/ 1975 w 583813"/>
              <a:gd name="connsiteY4" fmla="*/ 274081 h 657979"/>
              <a:gd name="connsiteX0" fmla="*/ 1975 w 605741"/>
              <a:gd name="connsiteY0" fmla="*/ 274081 h 657979"/>
              <a:gd name="connsiteX1" fmla="*/ 583813 w 605741"/>
              <a:gd name="connsiteY1" fmla="*/ 0 h 657979"/>
              <a:gd name="connsiteX2" fmla="*/ 605741 w 605741"/>
              <a:gd name="connsiteY2" fmla="*/ 269738 h 657979"/>
              <a:gd name="connsiteX3" fmla="*/ 0 w 605741"/>
              <a:gd name="connsiteY3" fmla="*/ 657979 h 657979"/>
              <a:gd name="connsiteX4" fmla="*/ 1975 w 605741"/>
              <a:gd name="connsiteY4" fmla="*/ 274081 h 657979"/>
              <a:gd name="connsiteX0" fmla="*/ 1975 w 605741"/>
              <a:gd name="connsiteY0" fmla="*/ 284261 h 668159"/>
              <a:gd name="connsiteX1" fmla="*/ 597476 w 605741"/>
              <a:gd name="connsiteY1" fmla="*/ 0 h 668159"/>
              <a:gd name="connsiteX2" fmla="*/ 605741 w 605741"/>
              <a:gd name="connsiteY2" fmla="*/ 279918 h 668159"/>
              <a:gd name="connsiteX3" fmla="*/ 0 w 605741"/>
              <a:gd name="connsiteY3" fmla="*/ 668159 h 668159"/>
              <a:gd name="connsiteX4" fmla="*/ 1975 w 605741"/>
              <a:gd name="connsiteY4" fmla="*/ 284261 h 668159"/>
              <a:gd name="connsiteX0" fmla="*/ 14 w 626283"/>
              <a:gd name="connsiteY0" fmla="*/ 286611 h 668159"/>
              <a:gd name="connsiteX1" fmla="*/ 618018 w 626283"/>
              <a:gd name="connsiteY1" fmla="*/ 0 h 668159"/>
              <a:gd name="connsiteX2" fmla="*/ 626283 w 626283"/>
              <a:gd name="connsiteY2" fmla="*/ 279918 h 668159"/>
              <a:gd name="connsiteX3" fmla="*/ 20542 w 626283"/>
              <a:gd name="connsiteY3" fmla="*/ 668159 h 668159"/>
              <a:gd name="connsiteX4" fmla="*/ 14 w 626283"/>
              <a:gd name="connsiteY4" fmla="*/ 286611 h 668159"/>
              <a:gd name="connsiteX0" fmla="*/ 109 w 626378"/>
              <a:gd name="connsiteY0" fmla="*/ 286611 h 575755"/>
              <a:gd name="connsiteX1" fmla="*/ 618113 w 626378"/>
              <a:gd name="connsiteY1" fmla="*/ 0 h 575755"/>
              <a:gd name="connsiteX2" fmla="*/ 626378 w 626378"/>
              <a:gd name="connsiteY2" fmla="*/ 279918 h 575755"/>
              <a:gd name="connsiteX3" fmla="*/ 1349 w 626378"/>
              <a:gd name="connsiteY3" fmla="*/ 575755 h 575755"/>
              <a:gd name="connsiteX4" fmla="*/ 109 w 626378"/>
              <a:gd name="connsiteY4" fmla="*/ 286611 h 575755"/>
              <a:gd name="connsiteX0" fmla="*/ 86 w 626355"/>
              <a:gd name="connsiteY0" fmla="*/ 286611 h 571056"/>
              <a:gd name="connsiteX1" fmla="*/ 618090 w 626355"/>
              <a:gd name="connsiteY1" fmla="*/ 0 h 571056"/>
              <a:gd name="connsiteX2" fmla="*/ 626355 w 626355"/>
              <a:gd name="connsiteY2" fmla="*/ 279918 h 571056"/>
              <a:gd name="connsiteX3" fmla="*/ 2130 w 626355"/>
              <a:gd name="connsiteY3" fmla="*/ 571056 h 571056"/>
              <a:gd name="connsiteX4" fmla="*/ 86 w 626355"/>
              <a:gd name="connsiteY4" fmla="*/ 286611 h 571056"/>
              <a:gd name="connsiteX0" fmla="*/ 86 w 622337"/>
              <a:gd name="connsiteY0" fmla="*/ 286611 h 571056"/>
              <a:gd name="connsiteX1" fmla="*/ 618090 w 622337"/>
              <a:gd name="connsiteY1" fmla="*/ 0 h 571056"/>
              <a:gd name="connsiteX2" fmla="*/ 622337 w 622337"/>
              <a:gd name="connsiteY2" fmla="*/ 284617 h 571056"/>
              <a:gd name="connsiteX3" fmla="*/ 2130 w 622337"/>
              <a:gd name="connsiteY3" fmla="*/ 571056 h 571056"/>
              <a:gd name="connsiteX4" fmla="*/ 86 w 622337"/>
              <a:gd name="connsiteY4" fmla="*/ 286611 h 571056"/>
              <a:gd name="connsiteX0" fmla="*/ 86 w 646448"/>
              <a:gd name="connsiteY0" fmla="*/ 286611 h 864881"/>
              <a:gd name="connsiteX1" fmla="*/ 618090 w 646448"/>
              <a:gd name="connsiteY1" fmla="*/ 0 h 864881"/>
              <a:gd name="connsiteX2" fmla="*/ 646448 w 646448"/>
              <a:gd name="connsiteY2" fmla="*/ 864881 h 864881"/>
              <a:gd name="connsiteX3" fmla="*/ 2130 w 646448"/>
              <a:gd name="connsiteY3" fmla="*/ 571056 h 864881"/>
              <a:gd name="connsiteX4" fmla="*/ 86 w 646448"/>
              <a:gd name="connsiteY4" fmla="*/ 286611 h 864881"/>
              <a:gd name="connsiteX0" fmla="*/ 86 w 645644"/>
              <a:gd name="connsiteY0" fmla="*/ 286611 h 859400"/>
              <a:gd name="connsiteX1" fmla="*/ 618090 w 645644"/>
              <a:gd name="connsiteY1" fmla="*/ 0 h 859400"/>
              <a:gd name="connsiteX2" fmla="*/ 645644 w 645644"/>
              <a:gd name="connsiteY2" fmla="*/ 859400 h 859400"/>
              <a:gd name="connsiteX3" fmla="*/ 2130 w 645644"/>
              <a:gd name="connsiteY3" fmla="*/ 571056 h 859400"/>
              <a:gd name="connsiteX4" fmla="*/ 86 w 645644"/>
              <a:gd name="connsiteY4" fmla="*/ 286611 h 859400"/>
              <a:gd name="connsiteX0" fmla="*/ 86 w 645644"/>
              <a:gd name="connsiteY0" fmla="*/ 0 h 572789"/>
              <a:gd name="connsiteX1" fmla="*/ 643004 w 645644"/>
              <a:gd name="connsiteY1" fmla="*/ 290520 h 572789"/>
              <a:gd name="connsiteX2" fmla="*/ 645644 w 645644"/>
              <a:gd name="connsiteY2" fmla="*/ 572789 h 572789"/>
              <a:gd name="connsiteX3" fmla="*/ 2130 w 645644"/>
              <a:gd name="connsiteY3" fmla="*/ 284445 h 572789"/>
              <a:gd name="connsiteX4" fmla="*/ 86 w 645644"/>
              <a:gd name="connsiteY4" fmla="*/ 0 h 572789"/>
              <a:gd name="connsiteX0" fmla="*/ 86 w 645644"/>
              <a:gd name="connsiteY0" fmla="*/ 0 h 572789"/>
              <a:gd name="connsiteX1" fmla="*/ 644612 w 645644"/>
              <a:gd name="connsiteY1" fmla="*/ 285822 h 572789"/>
              <a:gd name="connsiteX2" fmla="*/ 645644 w 645644"/>
              <a:gd name="connsiteY2" fmla="*/ 572789 h 572789"/>
              <a:gd name="connsiteX3" fmla="*/ 2130 w 645644"/>
              <a:gd name="connsiteY3" fmla="*/ 284445 h 572789"/>
              <a:gd name="connsiteX4" fmla="*/ 86 w 645644"/>
              <a:gd name="connsiteY4" fmla="*/ 0 h 572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644" h="572789">
                <a:moveTo>
                  <a:pt x="86" y="0"/>
                </a:moveTo>
                <a:lnTo>
                  <a:pt x="644612" y="285822"/>
                </a:lnTo>
                <a:cubicBezTo>
                  <a:pt x="644636" y="377671"/>
                  <a:pt x="645620" y="480940"/>
                  <a:pt x="645644" y="572789"/>
                </a:cubicBezTo>
                <a:lnTo>
                  <a:pt x="2130" y="284445"/>
                </a:lnTo>
                <a:cubicBezTo>
                  <a:pt x="2788" y="161025"/>
                  <a:pt x="-572" y="123420"/>
                  <a:pt x="86" y="0"/>
                </a:cubicBezTo>
                <a:close/>
              </a:path>
            </a:pathLst>
          </a:custGeom>
          <a:solidFill>
            <a:srgbClr val="FBE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9" name="矩形 55">
            <a:extLst>
              <a:ext uri="{FF2B5EF4-FFF2-40B4-BE49-F238E27FC236}">
                <a16:creationId xmlns:a16="http://schemas.microsoft.com/office/drawing/2014/main" id="{357A5199-AC7C-D33F-8701-5FC4CF01A7BC}"/>
              </a:ext>
            </a:extLst>
          </p:cNvPr>
          <p:cNvSpPr/>
          <p:nvPr/>
        </p:nvSpPr>
        <p:spPr>
          <a:xfrm>
            <a:off x="9039779" y="4088896"/>
            <a:ext cx="638687" cy="1733923"/>
          </a:xfrm>
          <a:custGeom>
            <a:avLst/>
            <a:gdLst>
              <a:gd name="connsiteX0" fmla="*/ 0 w 568785"/>
              <a:gd name="connsiteY0" fmla="*/ 0 h 237938"/>
              <a:gd name="connsiteX1" fmla="*/ 568785 w 568785"/>
              <a:gd name="connsiteY1" fmla="*/ 0 h 237938"/>
              <a:gd name="connsiteX2" fmla="*/ 568785 w 568785"/>
              <a:gd name="connsiteY2" fmla="*/ 237938 h 237938"/>
              <a:gd name="connsiteX3" fmla="*/ 0 w 568785"/>
              <a:gd name="connsiteY3" fmla="*/ 237938 h 237938"/>
              <a:gd name="connsiteX4" fmla="*/ 0 w 568785"/>
              <a:gd name="connsiteY4" fmla="*/ 0 h 237938"/>
              <a:gd name="connsiteX0" fmla="*/ 0 w 760354"/>
              <a:gd name="connsiteY0" fmla="*/ 0 h 340635"/>
              <a:gd name="connsiteX1" fmla="*/ 760354 w 760354"/>
              <a:gd name="connsiteY1" fmla="*/ 102697 h 340635"/>
              <a:gd name="connsiteX2" fmla="*/ 760354 w 760354"/>
              <a:gd name="connsiteY2" fmla="*/ 340635 h 340635"/>
              <a:gd name="connsiteX3" fmla="*/ 191569 w 760354"/>
              <a:gd name="connsiteY3" fmla="*/ 340635 h 340635"/>
              <a:gd name="connsiteX4" fmla="*/ 0 w 760354"/>
              <a:gd name="connsiteY4" fmla="*/ 0 h 340635"/>
              <a:gd name="connsiteX0" fmla="*/ 1975 w 762329"/>
              <a:gd name="connsiteY0" fmla="*/ 0 h 370260"/>
              <a:gd name="connsiteX1" fmla="*/ 762329 w 762329"/>
              <a:gd name="connsiteY1" fmla="*/ 102697 h 370260"/>
              <a:gd name="connsiteX2" fmla="*/ 762329 w 762329"/>
              <a:gd name="connsiteY2" fmla="*/ 340635 h 370260"/>
              <a:gd name="connsiteX3" fmla="*/ 0 w 762329"/>
              <a:gd name="connsiteY3" fmla="*/ 370260 h 370260"/>
              <a:gd name="connsiteX4" fmla="*/ 1975 w 762329"/>
              <a:gd name="connsiteY4" fmla="*/ 0 h 370260"/>
              <a:gd name="connsiteX0" fmla="*/ 1975 w 1034872"/>
              <a:gd name="connsiteY0" fmla="*/ 5925 h 376185"/>
              <a:gd name="connsiteX1" fmla="*/ 1034872 w 1034872"/>
              <a:gd name="connsiteY1" fmla="*/ 0 h 376185"/>
              <a:gd name="connsiteX2" fmla="*/ 762329 w 1034872"/>
              <a:gd name="connsiteY2" fmla="*/ 346560 h 376185"/>
              <a:gd name="connsiteX3" fmla="*/ 0 w 1034872"/>
              <a:gd name="connsiteY3" fmla="*/ 376185 h 376185"/>
              <a:gd name="connsiteX4" fmla="*/ 1975 w 1034872"/>
              <a:gd name="connsiteY4" fmla="*/ 5925 h 376185"/>
              <a:gd name="connsiteX0" fmla="*/ 1975 w 1034872"/>
              <a:gd name="connsiteY0" fmla="*/ 5925 h 571704"/>
              <a:gd name="connsiteX1" fmla="*/ 1034872 w 1034872"/>
              <a:gd name="connsiteY1" fmla="*/ 0 h 571704"/>
              <a:gd name="connsiteX2" fmla="*/ 1028947 w 1034872"/>
              <a:gd name="connsiteY2" fmla="*/ 571704 h 571704"/>
              <a:gd name="connsiteX3" fmla="*/ 0 w 1034872"/>
              <a:gd name="connsiteY3" fmla="*/ 376185 h 571704"/>
              <a:gd name="connsiteX4" fmla="*/ 1975 w 1034872"/>
              <a:gd name="connsiteY4" fmla="*/ 5925 h 571704"/>
              <a:gd name="connsiteX0" fmla="*/ 86 w 1036982"/>
              <a:gd name="connsiteY0" fmla="*/ 3977 h 571704"/>
              <a:gd name="connsiteX1" fmla="*/ 1036982 w 1036982"/>
              <a:gd name="connsiteY1" fmla="*/ 0 h 571704"/>
              <a:gd name="connsiteX2" fmla="*/ 1031057 w 1036982"/>
              <a:gd name="connsiteY2" fmla="*/ 571704 h 571704"/>
              <a:gd name="connsiteX3" fmla="*/ 2110 w 1036982"/>
              <a:gd name="connsiteY3" fmla="*/ 376185 h 571704"/>
              <a:gd name="connsiteX4" fmla="*/ 86 w 1036982"/>
              <a:gd name="connsiteY4" fmla="*/ 3977 h 571704"/>
              <a:gd name="connsiteX0" fmla="*/ 1975 w 1038871"/>
              <a:gd name="connsiteY0" fmla="*/ 3977 h 571704"/>
              <a:gd name="connsiteX1" fmla="*/ 1038871 w 1038871"/>
              <a:gd name="connsiteY1" fmla="*/ 0 h 571704"/>
              <a:gd name="connsiteX2" fmla="*/ 1032946 w 1038871"/>
              <a:gd name="connsiteY2" fmla="*/ 571704 h 571704"/>
              <a:gd name="connsiteX3" fmla="*/ 0 w 1038871"/>
              <a:gd name="connsiteY3" fmla="*/ 387875 h 571704"/>
              <a:gd name="connsiteX4" fmla="*/ 1975 w 1038871"/>
              <a:gd name="connsiteY4" fmla="*/ 3977 h 571704"/>
              <a:gd name="connsiteX0" fmla="*/ 57 w 1036953"/>
              <a:gd name="connsiteY0" fmla="*/ 3977 h 571704"/>
              <a:gd name="connsiteX1" fmla="*/ 1036953 w 1036953"/>
              <a:gd name="connsiteY1" fmla="*/ 0 h 571704"/>
              <a:gd name="connsiteX2" fmla="*/ 1031028 w 1036953"/>
              <a:gd name="connsiteY2" fmla="*/ 571704 h 571704"/>
              <a:gd name="connsiteX3" fmla="*/ 4081 w 1036953"/>
              <a:gd name="connsiteY3" fmla="*/ 292404 h 571704"/>
              <a:gd name="connsiteX4" fmla="*/ 57 w 1036953"/>
              <a:gd name="connsiteY4" fmla="*/ 3977 h 571704"/>
              <a:gd name="connsiteX0" fmla="*/ 41 w 1038936"/>
              <a:gd name="connsiteY0" fmla="*/ 0 h 653457"/>
              <a:gd name="connsiteX1" fmla="*/ 1038936 w 1038936"/>
              <a:gd name="connsiteY1" fmla="*/ 81753 h 653457"/>
              <a:gd name="connsiteX2" fmla="*/ 1033011 w 1038936"/>
              <a:gd name="connsiteY2" fmla="*/ 653457 h 653457"/>
              <a:gd name="connsiteX3" fmla="*/ 6064 w 1038936"/>
              <a:gd name="connsiteY3" fmla="*/ 374157 h 653457"/>
              <a:gd name="connsiteX4" fmla="*/ 41 w 1038936"/>
              <a:gd name="connsiteY4" fmla="*/ 0 h 653457"/>
              <a:gd name="connsiteX0" fmla="*/ 21972 w 1060867"/>
              <a:gd name="connsiteY0" fmla="*/ 0 h 653457"/>
              <a:gd name="connsiteX1" fmla="*/ 1060867 w 1060867"/>
              <a:gd name="connsiteY1" fmla="*/ 81753 h 653457"/>
              <a:gd name="connsiteX2" fmla="*/ 1054942 w 1060867"/>
              <a:gd name="connsiteY2" fmla="*/ 653457 h 653457"/>
              <a:gd name="connsiteX3" fmla="*/ 0 w 1060867"/>
              <a:gd name="connsiteY3" fmla="*/ 576790 h 653457"/>
              <a:gd name="connsiteX4" fmla="*/ 21972 w 1060867"/>
              <a:gd name="connsiteY4" fmla="*/ 0 h 653457"/>
              <a:gd name="connsiteX0" fmla="*/ 19972 w 1058867"/>
              <a:gd name="connsiteY0" fmla="*/ 0 h 653457"/>
              <a:gd name="connsiteX1" fmla="*/ 1058867 w 1058867"/>
              <a:gd name="connsiteY1" fmla="*/ 81753 h 653457"/>
              <a:gd name="connsiteX2" fmla="*/ 1052942 w 1058867"/>
              <a:gd name="connsiteY2" fmla="*/ 653457 h 653457"/>
              <a:gd name="connsiteX3" fmla="*/ 0 w 1058867"/>
              <a:gd name="connsiteY3" fmla="*/ 574842 h 653457"/>
              <a:gd name="connsiteX4" fmla="*/ 19972 w 1058867"/>
              <a:gd name="connsiteY4" fmla="*/ 0 h 653457"/>
              <a:gd name="connsiteX0" fmla="*/ 5974 w 1044869"/>
              <a:gd name="connsiteY0" fmla="*/ 0 h 653457"/>
              <a:gd name="connsiteX1" fmla="*/ 1044869 w 1044869"/>
              <a:gd name="connsiteY1" fmla="*/ 81753 h 653457"/>
              <a:gd name="connsiteX2" fmla="*/ 1038944 w 1044869"/>
              <a:gd name="connsiteY2" fmla="*/ 653457 h 653457"/>
              <a:gd name="connsiteX3" fmla="*/ 0 w 1044869"/>
              <a:gd name="connsiteY3" fmla="*/ 576790 h 653457"/>
              <a:gd name="connsiteX4" fmla="*/ 5974 w 1044869"/>
              <a:gd name="connsiteY4" fmla="*/ 0 h 653457"/>
              <a:gd name="connsiteX0" fmla="*/ 5974 w 1038944"/>
              <a:gd name="connsiteY0" fmla="*/ 284547 h 938004"/>
              <a:gd name="connsiteX1" fmla="*/ 614935 w 1038944"/>
              <a:gd name="connsiteY1" fmla="*/ 0 h 938004"/>
              <a:gd name="connsiteX2" fmla="*/ 1038944 w 1038944"/>
              <a:gd name="connsiteY2" fmla="*/ 938004 h 938004"/>
              <a:gd name="connsiteX3" fmla="*/ 0 w 1038944"/>
              <a:gd name="connsiteY3" fmla="*/ 861337 h 938004"/>
              <a:gd name="connsiteX4" fmla="*/ 5974 w 1038944"/>
              <a:gd name="connsiteY4" fmla="*/ 284547 h 938004"/>
              <a:gd name="connsiteX0" fmla="*/ 5974 w 614935"/>
              <a:gd name="connsiteY0" fmla="*/ 284547 h 861337"/>
              <a:gd name="connsiteX1" fmla="*/ 614935 w 614935"/>
              <a:gd name="connsiteY1" fmla="*/ 0 h 861337"/>
              <a:gd name="connsiteX2" fmla="*/ 605010 w 614935"/>
              <a:gd name="connsiteY2" fmla="*/ 597034 h 861337"/>
              <a:gd name="connsiteX3" fmla="*/ 0 w 614935"/>
              <a:gd name="connsiteY3" fmla="*/ 861337 h 861337"/>
              <a:gd name="connsiteX4" fmla="*/ 5974 w 614935"/>
              <a:gd name="connsiteY4" fmla="*/ 284547 h 861337"/>
              <a:gd name="connsiteX0" fmla="*/ 5974 w 614935"/>
              <a:gd name="connsiteY0" fmla="*/ 284547 h 861337"/>
              <a:gd name="connsiteX1" fmla="*/ 614935 w 614935"/>
              <a:gd name="connsiteY1" fmla="*/ 0 h 861337"/>
              <a:gd name="connsiteX2" fmla="*/ 603010 w 614935"/>
              <a:gd name="connsiteY2" fmla="*/ 575601 h 861337"/>
              <a:gd name="connsiteX3" fmla="*/ 0 w 614935"/>
              <a:gd name="connsiteY3" fmla="*/ 861337 h 861337"/>
              <a:gd name="connsiteX4" fmla="*/ 5974 w 614935"/>
              <a:gd name="connsiteY4" fmla="*/ 284547 h 861337"/>
              <a:gd name="connsiteX0" fmla="*/ 5974 w 621007"/>
              <a:gd name="connsiteY0" fmla="*/ 284547 h 861337"/>
              <a:gd name="connsiteX1" fmla="*/ 614935 w 621007"/>
              <a:gd name="connsiteY1" fmla="*/ 0 h 861337"/>
              <a:gd name="connsiteX2" fmla="*/ 621007 w 621007"/>
              <a:gd name="connsiteY2" fmla="*/ 573652 h 861337"/>
              <a:gd name="connsiteX3" fmla="*/ 0 w 621007"/>
              <a:gd name="connsiteY3" fmla="*/ 861337 h 861337"/>
              <a:gd name="connsiteX4" fmla="*/ 5974 w 621007"/>
              <a:gd name="connsiteY4" fmla="*/ 284547 h 861337"/>
              <a:gd name="connsiteX0" fmla="*/ 5974 w 614935"/>
              <a:gd name="connsiteY0" fmla="*/ 284547 h 861337"/>
              <a:gd name="connsiteX1" fmla="*/ 614935 w 614935"/>
              <a:gd name="connsiteY1" fmla="*/ 0 h 861337"/>
              <a:gd name="connsiteX2" fmla="*/ 613008 w 614935"/>
              <a:gd name="connsiteY2" fmla="*/ 573652 h 861337"/>
              <a:gd name="connsiteX3" fmla="*/ 0 w 614935"/>
              <a:gd name="connsiteY3" fmla="*/ 861337 h 861337"/>
              <a:gd name="connsiteX4" fmla="*/ 5974 w 614935"/>
              <a:gd name="connsiteY4" fmla="*/ 284547 h 861337"/>
              <a:gd name="connsiteX0" fmla="*/ 20 w 628978"/>
              <a:gd name="connsiteY0" fmla="*/ 286495 h 861337"/>
              <a:gd name="connsiteX1" fmla="*/ 628978 w 628978"/>
              <a:gd name="connsiteY1" fmla="*/ 0 h 861337"/>
              <a:gd name="connsiteX2" fmla="*/ 627051 w 628978"/>
              <a:gd name="connsiteY2" fmla="*/ 573652 h 861337"/>
              <a:gd name="connsiteX3" fmla="*/ 14043 w 628978"/>
              <a:gd name="connsiteY3" fmla="*/ 861337 h 861337"/>
              <a:gd name="connsiteX4" fmla="*/ 20 w 628978"/>
              <a:gd name="connsiteY4" fmla="*/ 286495 h 861337"/>
              <a:gd name="connsiteX0" fmla="*/ 42 w 621001"/>
              <a:gd name="connsiteY0" fmla="*/ 288444 h 861337"/>
              <a:gd name="connsiteX1" fmla="*/ 621001 w 621001"/>
              <a:gd name="connsiteY1" fmla="*/ 0 h 861337"/>
              <a:gd name="connsiteX2" fmla="*/ 619074 w 621001"/>
              <a:gd name="connsiteY2" fmla="*/ 573652 h 861337"/>
              <a:gd name="connsiteX3" fmla="*/ 6066 w 621001"/>
              <a:gd name="connsiteY3" fmla="*/ 861337 h 861337"/>
              <a:gd name="connsiteX4" fmla="*/ 42 w 621001"/>
              <a:gd name="connsiteY4" fmla="*/ 288444 h 861337"/>
              <a:gd name="connsiteX0" fmla="*/ 42 w 627111"/>
              <a:gd name="connsiteY0" fmla="*/ 288444 h 1142587"/>
              <a:gd name="connsiteX1" fmla="*/ 621001 w 627111"/>
              <a:gd name="connsiteY1" fmla="*/ 0 h 1142587"/>
              <a:gd name="connsiteX2" fmla="*/ 627072 w 627111"/>
              <a:gd name="connsiteY2" fmla="*/ 1142587 h 1142587"/>
              <a:gd name="connsiteX3" fmla="*/ 6066 w 627111"/>
              <a:gd name="connsiteY3" fmla="*/ 861337 h 1142587"/>
              <a:gd name="connsiteX4" fmla="*/ 42 w 627111"/>
              <a:gd name="connsiteY4" fmla="*/ 288444 h 1142587"/>
              <a:gd name="connsiteX0" fmla="*/ 42 w 627154"/>
              <a:gd name="connsiteY0" fmla="*/ 0 h 854143"/>
              <a:gd name="connsiteX1" fmla="*/ 625000 w 627154"/>
              <a:gd name="connsiteY1" fmla="*/ 290232 h 854143"/>
              <a:gd name="connsiteX2" fmla="*/ 627072 w 627154"/>
              <a:gd name="connsiteY2" fmla="*/ 854143 h 854143"/>
              <a:gd name="connsiteX3" fmla="*/ 6066 w 627154"/>
              <a:gd name="connsiteY3" fmla="*/ 572893 h 854143"/>
              <a:gd name="connsiteX4" fmla="*/ 42 w 627154"/>
              <a:gd name="connsiteY4" fmla="*/ 0 h 854143"/>
              <a:gd name="connsiteX0" fmla="*/ 42 w 640998"/>
              <a:gd name="connsiteY0" fmla="*/ 0 h 854143"/>
              <a:gd name="connsiteX1" fmla="*/ 640998 w 640998"/>
              <a:gd name="connsiteY1" fmla="*/ 290232 h 854143"/>
              <a:gd name="connsiteX2" fmla="*/ 627072 w 640998"/>
              <a:gd name="connsiteY2" fmla="*/ 854143 h 854143"/>
              <a:gd name="connsiteX3" fmla="*/ 6066 w 640998"/>
              <a:gd name="connsiteY3" fmla="*/ 572893 h 854143"/>
              <a:gd name="connsiteX4" fmla="*/ 42 w 640998"/>
              <a:gd name="connsiteY4" fmla="*/ 0 h 854143"/>
              <a:gd name="connsiteX0" fmla="*/ 42 w 645121"/>
              <a:gd name="connsiteY0" fmla="*/ 0 h 852195"/>
              <a:gd name="connsiteX1" fmla="*/ 640998 w 645121"/>
              <a:gd name="connsiteY1" fmla="*/ 290232 h 852195"/>
              <a:gd name="connsiteX2" fmla="*/ 645068 w 645121"/>
              <a:gd name="connsiteY2" fmla="*/ 852195 h 852195"/>
              <a:gd name="connsiteX3" fmla="*/ 6066 w 645121"/>
              <a:gd name="connsiteY3" fmla="*/ 572893 h 852195"/>
              <a:gd name="connsiteX4" fmla="*/ 42 w 645121"/>
              <a:gd name="connsiteY4" fmla="*/ 0 h 852195"/>
              <a:gd name="connsiteX0" fmla="*/ 42 w 645121"/>
              <a:gd name="connsiteY0" fmla="*/ 0 h 860975"/>
              <a:gd name="connsiteX1" fmla="*/ 640998 w 645121"/>
              <a:gd name="connsiteY1" fmla="*/ 290232 h 860975"/>
              <a:gd name="connsiteX2" fmla="*/ 645068 w 645121"/>
              <a:gd name="connsiteY2" fmla="*/ 860975 h 860975"/>
              <a:gd name="connsiteX3" fmla="*/ 6066 w 645121"/>
              <a:gd name="connsiteY3" fmla="*/ 572893 h 860975"/>
              <a:gd name="connsiteX4" fmla="*/ 42 w 645121"/>
              <a:gd name="connsiteY4" fmla="*/ 0 h 860975"/>
              <a:gd name="connsiteX0" fmla="*/ 110 w 645189"/>
              <a:gd name="connsiteY0" fmla="*/ 0 h 860975"/>
              <a:gd name="connsiteX1" fmla="*/ 641066 w 645189"/>
              <a:gd name="connsiteY1" fmla="*/ 290232 h 860975"/>
              <a:gd name="connsiteX2" fmla="*/ 645136 w 645189"/>
              <a:gd name="connsiteY2" fmla="*/ 860975 h 860975"/>
              <a:gd name="connsiteX3" fmla="*/ 1311 w 645189"/>
              <a:gd name="connsiteY3" fmla="*/ 571328 h 860975"/>
              <a:gd name="connsiteX4" fmla="*/ 110 w 645189"/>
              <a:gd name="connsiteY4" fmla="*/ 0 h 860975"/>
              <a:gd name="connsiteX0" fmla="*/ 110 w 645257"/>
              <a:gd name="connsiteY0" fmla="*/ 0 h 860975"/>
              <a:gd name="connsiteX1" fmla="*/ 644281 w 645257"/>
              <a:gd name="connsiteY1" fmla="*/ 288667 h 860975"/>
              <a:gd name="connsiteX2" fmla="*/ 645136 w 645257"/>
              <a:gd name="connsiteY2" fmla="*/ 860975 h 860975"/>
              <a:gd name="connsiteX3" fmla="*/ 1311 w 645257"/>
              <a:gd name="connsiteY3" fmla="*/ 571328 h 860975"/>
              <a:gd name="connsiteX4" fmla="*/ 110 w 645257"/>
              <a:gd name="connsiteY4" fmla="*/ 0 h 860975"/>
              <a:gd name="connsiteX0" fmla="*/ 110 w 644512"/>
              <a:gd name="connsiteY0" fmla="*/ 0 h 1722365"/>
              <a:gd name="connsiteX1" fmla="*/ 644281 w 644512"/>
              <a:gd name="connsiteY1" fmla="*/ 288667 h 1722365"/>
              <a:gd name="connsiteX2" fmla="*/ 644333 w 644512"/>
              <a:gd name="connsiteY2" fmla="*/ 1722365 h 1722365"/>
              <a:gd name="connsiteX3" fmla="*/ 1311 w 644512"/>
              <a:gd name="connsiteY3" fmla="*/ 571328 h 1722365"/>
              <a:gd name="connsiteX4" fmla="*/ 110 w 644512"/>
              <a:gd name="connsiteY4" fmla="*/ 0 h 1722365"/>
              <a:gd name="connsiteX0" fmla="*/ 110 w 648300"/>
              <a:gd name="connsiteY0" fmla="*/ 0 h 1722365"/>
              <a:gd name="connsiteX1" fmla="*/ 648300 w 648300"/>
              <a:gd name="connsiteY1" fmla="*/ 1146925 h 1722365"/>
              <a:gd name="connsiteX2" fmla="*/ 644333 w 648300"/>
              <a:gd name="connsiteY2" fmla="*/ 1722365 h 1722365"/>
              <a:gd name="connsiteX3" fmla="*/ 1311 w 648300"/>
              <a:gd name="connsiteY3" fmla="*/ 571328 h 1722365"/>
              <a:gd name="connsiteX4" fmla="*/ 110 w 648300"/>
              <a:gd name="connsiteY4" fmla="*/ 0 h 1722365"/>
              <a:gd name="connsiteX0" fmla="*/ 110 w 646692"/>
              <a:gd name="connsiteY0" fmla="*/ 0 h 1722365"/>
              <a:gd name="connsiteX1" fmla="*/ 646692 w 646692"/>
              <a:gd name="connsiteY1" fmla="*/ 1147709 h 1722365"/>
              <a:gd name="connsiteX2" fmla="*/ 644333 w 646692"/>
              <a:gd name="connsiteY2" fmla="*/ 1722365 h 1722365"/>
              <a:gd name="connsiteX3" fmla="*/ 1311 w 646692"/>
              <a:gd name="connsiteY3" fmla="*/ 571328 h 1722365"/>
              <a:gd name="connsiteX4" fmla="*/ 110 w 646692"/>
              <a:gd name="connsiteY4" fmla="*/ 0 h 1722365"/>
              <a:gd name="connsiteX0" fmla="*/ 110 w 647669"/>
              <a:gd name="connsiteY0" fmla="*/ 0 h 1709052"/>
              <a:gd name="connsiteX1" fmla="*/ 646692 w 647669"/>
              <a:gd name="connsiteY1" fmla="*/ 1147709 h 1709052"/>
              <a:gd name="connsiteX2" fmla="*/ 647548 w 647669"/>
              <a:gd name="connsiteY2" fmla="*/ 1709052 h 1709052"/>
              <a:gd name="connsiteX3" fmla="*/ 1311 w 647669"/>
              <a:gd name="connsiteY3" fmla="*/ 571328 h 1709052"/>
              <a:gd name="connsiteX4" fmla="*/ 110 w 647669"/>
              <a:gd name="connsiteY4" fmla="*/ 0 h 1709052"/>
              <a:gd name="connsiteX0" fmla="*/ 110 w 646692"/>
              <a:gd name="connsiteY0" fmla="*/ 0 h 1710619"/>
              <a:gd name="connsiteX1" fmla="*/ 646692 w 646692"/>
              <a:gd name="connsiteY1" fmla="*/ 1147709 h 1710619"/>
              <a:gd name="connsiteX2" fmla="*/ 641119 w 646692"/>
              <a:gd name="connsiteY2" fmla="*/ 1710619 h 1710619"/>
              <a:gd name="connsiteX3" fmla="*/ 1311 w 646692"/>
              <a:gd name="connsiteY3" fmla="*/ 571328 h 1710619"/>
              <a:gd name="connsiteX4" fmla="*/ 110 w 646692"/>
              <a:gd name="connsiteY4" fmla="*/ 0 h 171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692" h="1710619">
                <a:moveTo>
                  <a:pt x="110" y="0"/>
                </a:moveTo>
                <a:lnTo>
                  <a:pt x="646692" y="1147709"/>
                </a:lnTo>
                <a:cubicBezTo>
                  <a:pt x="646050" y="1338926"/>
                  <a:pt x="641761" y="1519402"/>
                  <a:pt x="641119" y="1710619"/>
                </a:cubicBezTo>
                <a:lnTo>
                  <a:pt x="1311" y="571328"/>
                </a:lnTo>
                <a:cubicBezTo>
                  <a:pt x="1969" y="447908"/>
                  <a:pt x="-548" y="123420"/>
                  <a:pt x="11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1" name="矩形 55">
            <a:extLst>
              <a:ext uri="{FF2B5EF4-FFF2-40B4-BE49-F238E27FC236}">
                <a16:creationId xmlns:a16="http://schemas.microsoft.com/office/drawing/2014/main" id="{B353DFE7-E8AA-CE06-3651-23C7880E6412}"/>
              </a:ext>
            </a:extLst>
          </p:cNvPr>
          <p:cNvSpPr/>
          <p:nvPr/>
        </p:nvSpPr>
        <p:spPr>
          <a:xfrm>
            <a:off x="5272828" y="5105078"/>
            <a:ext cx="1023949" cy="728240"/>
          </a:xfrm>
          <a:custGeom>
            <a:avLst/>
            <a:gdLst>
              <a:gd name="connsiteX0" fmla="*/ 0 w 568785"/>
              <a:gd name="connsiteY0" fmla="*/ 0 h 237938"/>
              <a:gd name="connsiteX1" fmla="*/ 568785 w 568785"/>
              <a:gd name="connsiteY1" fmla="*/ 0 h 237938"/>
              <a:gd name="connsiteX2" fmla="*/ 568785 w 568785"/>
              <a:gd name="connsiteY2" fmla="*/ 237938 h 237938"/>
              <a:gd name="connsiteX3" fmla="*/ 0 w 568785"/>
              <a:gd name="connsiteY3" fmla="*/ 237938 h 237938"/>
              <a:gd name="connsiteX4" fmla="*/ 0 w 568785"/>
              <a:gd name="connsiteY4" fmla="*/ 0 h 237938"/>
              <a:gd name="connsiteX0" fmla="*/ 0 w 760354"/>
              <a:gd name="connsiteY0" fmla="*/ 0 h 340635"/>
              <a:gd name="connsiteX1" fmla="*/ 760354 w 760354"/>
              <a:gd name="connsiteY1" fmla="*/ 102697 h 340635"/>
              <a:gd name="connsiteX2" fmla="*/ 760354 w 760354"/>
              <a:gd name="connsiteY2" fmla="*/ 340635 h 340635"/>
              <a:gd name="connsiteX3" fmla="*/ 191569 w 760354"/>
              <a:gd name="connsiteY3" fmla="*/ 340635 h 340635"/>
              <a:gd name="connsiteX4" fmla="*/ 0 w 760354"/>
              <a:gd name="connsiteY4" fmla="*/ 0 h 340635"/>
              <a:gd name="connsiteX0" fmla="*/ 1975 w 762329"/>
              <a:gd name="connsiteY0" fmla="*/ 0 h 370260"/>
              <a:gd name="connsiteX1" fmla="*/ 762329 w 762329"/>
              <a:gd name="connsiteY1" fmla="*/ 102697 h 370260"/>
              <a:gd name="connsiteX2" fmla="*/ 762329 w 762329"/>
              <a:gd name="connsiteY2" fmla="*/ 340635 h 370260"/>
              <a:gd name="connsiteX3" fmla="*/ 0 w 762329"/>
              <a:gd name="connsiteY3" fmla="*/ 370260 h 370260"/>
              <a:gd name="connsiteX4" fmla="*/ 1975 w 762329"/>
              <a:gd name="connsiteY4" fmla="*/ 0 h 370260"/>
              <a:gd name="connsiteX0" fmla="*/ 1975 w 1034872"/>
              <a:gd name="connsiteY0" fmla="*/ 5925 h 376185"/>
              <a:gd name="connsiteX1" fmla="*/ 1034872 w 1034872"/>
              <a:gd name="connsiteY1" fmla="*/ 0 h 376185"/>
              <a:gd name="connsiteX2" fmla="*/ 762329 w 1034872"/>
              <a:gd name="connsiteY2" fmla="*/ 346560 h 376185"/>
              <a:gd name="connsiteX3" fmla="*/ 0 w 1034872"/>
              <a:gd name="connsiteY3" fmla="*/ 376185 h 376185"/>
              <a:gd name="connsiteX4" fmla="*/ 1975 w 1034872"/>
              <a:gd name="connsiteY4" fmla="*/ 5925 h 376185"/>
              <a:gd name="connsiteX0" fmla="*/ 1975 w 1034872"/>
              <a:gd name="connsiteY0" fmla="*/ 5925 h 571704"/>
              <a:gd name="connsiteX1" fmla="*/ 1034872 w 1034872"/>
              <a:gd name="connsiteY1" fmla="*/ 0 h 571704"/>
              <a:gd name="connsiteX2" fmla="*/ 1028947 w 1034872"/>
              <a:gd name="connsiteY2" fmla="*/ 571704 h 571704"/>
              <a:gd name="connsiteX3" fmla="*/ 0 w 1034872"/>
              <a:gd name="connsiteY3" fmla="*/ 376185 h 571704"/>
              <a:gd name="connsiteX4" fmla="*/ 1975 w 1034872"/>
              <a:gd name="connsiteY4" fmla="*/ 5925 h 571704"/>
              <a:gd name="connsiteX0" fmla="*/ 86 w 1036982"/>
              <a:gd name="connsiteY0" fmla="*/ 3977 h 571704"/>
              <a:gd name="connsiteX1" fmla="*/ 1036982 w 1036982"/>
              <a:gd name="connsiteY1" fmla="*/ 0 h 571704"/>
              <a:gd name="connsiteX2" fmla="*/ 1031057 w 1036982"/>
              <a:gd name="connsiteY2" fmla="*/ 571704 h 571704"/>
              <a:gd name="connsiteX3" fmla="*/ 2110 w 1036982"/>
              <a:gd name="connsiteY3" fmla="*/ 376185 h 571704"/>
              <a:gd name="connsiteX4" fmla="*/ 86 w 1036982"/>
              <a:gd name="connsiteY4" fmla="*/ 3977 h 571704"/>
              <a:gd name="connsiteX0" fmla="*/ 1975 w 1038871"/>
              <a:gd name="connsiteY0" fmla="*/ 3977 h 571704"/>
              <a:gd name="connsiteX1" fmla="*/ 1038871 w 1038871"/>
              <a:gd name="connsiteY1" fmla="*/ 0 h 571704"/>
              <a:gd name="connsiteX2" fmla="*/ 1032946 w 1038871"/>
              <a:gd name="connsiteY2" fmla="*/ 571704 h 571704"/>
              <a:gd name="connsiteX3" fmla="*/ 0 w 1038871"/>
              <a:gd name="connsiteY3" fmla="*/ 387875 h 571704"/>
              <a:gd name="connsiteX4" fmla="*/ 1975 w 1038871"/>
              <a:gd name="connsiteY4" fmla="*/ 3977 h 571704"/>
              <a:gd name="connsiteX0" fmla="*/ 57 w 1036953"/>
              <a:gd name="connsiteY0" fmla="*/ 3977 h 571704"/>
              <a:gd name="connsiteX1" fmla="*/ 1036953 w 1036953"/>
              <a:gd name="connsiteY1" fmla="*/ 0 h 571704"/>
              <a:gd name="connsiteX2" fmla="*/ 1031028 w 1036953"/>
              <a:gd name="connsiteY2" fmla="*/ 571704 h 571704"/>
              <a:gd name="connsiteX3" fmla="*/ 4081 w 1036953"/>
              <a:gd name="connsiteY3" fmla="*/ 292404 h 571704"/>
              <a:gd name="connsiteX4" fmla="*/ 57 w 1036953"/>
              <a:gd name="connsiteY4" fmla="*/ 3977 h 571704"/>
              <a:gd name="connsiteX0" fmla="*/ 41 w 1038936"/>
              <a:gd name="connsiteY0" fmla="*/ 0 h 653457"/>
              <a:gd name="connsiteX1" fmla="*/ 1038936 w 1038936"/>
              <a:gd name="connsiteY1" fmla="*/ 81753 h 653457"/>
              <a:gd name="connsiteX2" fmla="*/ 1033011 w 1038936"/>
              <a:gd name="connsiteY2" fmla="*/ 653457 h 653457"/>
              <a:gd name="connsiteX3" fmla="*/ 6064 w 1038936"/>
              <a:gd name="connsiteY3" fmla="*/ 374157 h 653457"/>
              <a:gd name="connsiteX4" fmla="*/ 41 w 1038936"/>
              <a:gd name="connsiteY4" fmla="*/ 0 h 653457"/>
              <a:gd name="connsiteX0" fmla="*/ 21972 w 1060867"/>
              <a:gd name="connsiteY0" fmla="*/ 0 h 653457"/>
              <a:gd name="connsiteX1" fmla="*/ 1060867 w 1060867"/>
              <a:gd name="connsiteY1" fmla="*/ 81753 h 653457"/>
              <a:gd name="connsiteX2" fmla="*/ 1054942 w 1060867"/>
              <a:gd name="connsiteY2" fmla="*/ 653457 h 653457"/>
              <a:gd name="connsiteX3" fmla="*/ 0 w 1060867"/>
              <a:gd name="connsiteY3" fmla="*/ 576790 h 653457"/>
              <a:gd name="connsiteX4" fmla="*/ 21972 w 1060867"/>
              <a:gd name="connsiteY4" fmla="*/ 0 h 653457"/>
              <a:gd name="connsiteX0" fmla="*/ 19972 w 1058867"/>
              <a:gd name="connsiteY0" fmla="*/ 0 h 653457"/>
              <a:gd name="connsiteX1" fmla="*/ 1058867 w 1058867"/>
              <a:gd name="connsiteY1" fmla="*/ 81753 h 653457"/>
              <a:gd name="connsiteX2" fmla="*/ 1052942 w 1058867"/>
              <a:gd name="connsiteY2" fmla="*/ 653457 h 653457"/>
              <a:gd name="connsiteX3" fmla="*/ 0 w 1058867"/>
              <a:gd name="connsiteY3" fmla="*/ 574842 h 653457"/>
              <a:gd name="connsiteX4" fmla="*/ 19972 w 1058867"/>
              <a:gd name="connsiteY4" fmla="*/ 0 h 653457"/>
              <a:gd name="connsiteX0" fmla="*/ 5974 w 1044869"/>
              <a:gd name="connsiteY0" fmla="*/ 0 h 653457"/>
              <a:gd name="connsiteX1" fmla="*/ 1044869 w 1044869"/>
              <a:gd name="connsiteY1" fmla="*/ 81753 h 653457"/>
              <a:gd name="connsiteX2" fmla="*/ 1038944 w 1044869"/>
              <a:gd name="connsiteY2" fmla="*/ 653457 h 653457"/>
              <a:gd name="connsiteX3" fmla="*/ 0 w 1044869"/>
              <a:gd name="connsiteY3" fmla="*/ 576790 h 653457"/>
              <a:gd name="connsiteX4" fmla="*/ 5974 w 1044869"/>
              <a:gd name="connsiteY4" fmla="*/ 0 h 653457"/>
              <a:gd name="connsiteX0" fmla="*/ 5974 w 1038944"/>
              <a:gd name="connsiteY0" fmla="*/ 284547 h 938004"/>
              <a:gd name="connsiteX1" fmla="*/ 614935 w 1038944"/>
              <a:gd name="connsiteY1" fmla="*/ 0 h 938004"/>
              <a:gd name="connsiteX2" fmla="*/ 1038944 w 1038944"/>
              <a:gd name="connsiteY2" fmla="*/ 938004 h 938004"/>
              <a:gd name="connsiteX3" fmla="*/ 0 w 1038944"/>
              <a:gd name="connsiteY3" fmla="*/ 861337 h 938004"/>
              <a:gd name="connsiteX4" fmla="*/ 5974 w 1038944"/>
              <a:gd name="connsiteY4" fmla="*/ 284547 h 938004"/>
              <a:gd name="connsiteX0" fmla="*/ 5974 w 614935"/>
              <a:gd name="connsiteY0" fmla="*/ 284547 h 861337"/>
              <a:gd name="connsiteX1" fmla="*/ 614935 w 614935"/>
              <a:gd name="connsiteY1" fmla="*/ 0 h 861337"/>
              <a:gd name="connsiteX2" fmla="*/ 605010 w 614935"/>
              <a:gd name="connsiteY2" fmla="*/ 597034 h 861337"/>
              <a:gd name="connsiteX3" fmla="*/ 0 w 614935"/>
              <a:gd name="connsiteY3" fmla="*/ 861337 h 861337"/>
              <a:gd name="connsiteX4" fmla="*/ 5974 w 614935"/>
              <a:gd name="connsiteY4" fmla="*/ 284547 h 861337"/>
              <a:gd name="connsiteX0" fmla="*/ 5974 w 614935"/>
              <a:gd name="connsiteY0" fmla="*/ 284547 h 861337"/>
              <a:gd name="connsiteX1" fmla="*/ 614935 w 614935"/>
              <a:gd name="connsiteY1" fmla="*/ 0 h 861337"/>
              <a:gd name="connsiteX2" fmla="*/ 603010 w 614935"/>
              <a:gd name="connsiteY2" fmla="*/ 575601 h 861337"/>
              <a:gd name="connsiteX3" fmla="*/ 0 w 614935"/>
              <a:gd name="connsiteY3" fmla="*/ 861337 h 861337"/>
              <a:gd name="connsiteX4" fmla="*/ 5974 w 614935"/>
              <a:gd name="connsiteY4" fmla="*/ 284547 h 861337"/>
              <a:gd name="connsiteX0" fmla="*/ 5974 w 621007"/>
              <a:gd name="connsiteY0" fmla="*/ 284547 h 861337"/>
              <a:gd name="connsiteX1" fmla="*/ 614935 w 621007"/>
              <a:gd name="connsiteY1" fmla="*/ 0 h 861337"/>
              <a:gd name="connsiteX2" fmla="*/ 621007 w 621007"/>
              <a:gd name="connsiteY2" fmla="*/ 573652 h 861337"/>
              <a:gd name="connsiteX3" fmla="*/ 0 w 621007"/>
              <a:gd name="connsiteY3" fmla="*/ 861337 h 861337"/>
              <a:gd name="connsiteX4" fmla="*/ 5974 w 621007"/>
              <a:gd name="connsiteY4" fmla="*/ 284547 h 861337"/>
              <a:gd name="connsiteX0" fmla="*/ 5974 w 614935"/>
              <a:gd name="connsiteY0" fmla="*/ 284547 h 861337"/>
              <a:gd name="connsiteX1" fmla="*/ 614935 w 614935"/>
              <a:gd name="connsiteY1" fmla="*/ 0 h 861337"/>
              <a:gd name="connsiteX2" fmla="*/ 613008 w 614935"/>
              <a:gd name="connsiteY2" fmla="*/ 573652 h 861337"/>
              <a:gd name="connsiteX3" fmla="*/ 0 w 614935"/>
              <a:gd name="connsiteY3" fmla="*/ 861337 h 861337"/>
              <a:gd name="connsiteX4" fmla="*/ 5974 w 614935"/>
              <a:gd name="connsiteY4" fmla="*/ 284547 h 861337"/>
              <a:gd name="connsiteX0" fmla="*/ 20 w 628978"/>
              <a:gd name="connsiteY0" fmla="*/ 286495 h 861337"/>
              <a:gd name="connsiteX1" fmla="*/ 628978 w 628978"/>
              <a:gd name="connsiteY1" fmla="*/ 0 h 861337"/>
              <a:gd name="connsiteX2" fmla="*/ 627051 w 628978"/>
              <a:gd name="connsiteY2" fmla="*/ 573652 h 861337"/>
              <a:gd name="connsiteX3" fmla="*/ 14043 w 628978"/>
              <a:gd name="connsiteY3" fmla="*/ 861337 h 861337"/>
              <a:gd name="connsiteX4" fmla="*/ 20 w 628978"/>
              <a:gd name="connsiteY4" fmla="*/ 286495 h 861337"/>
              <a:gd name="connsiteX0" fmla="*/ 42 w 621001"/>
              <a:gd name="connsiteY0" fmla="*/ 288444 h 861337"/>
              <a:gd name="connsiteX1" fmla="*/ 621001 w 621001"/>
              <a:gd name="connsiteY1" fmla="*/ 0 h 861337"/>
              <a:gd name="connsiteX2" fmla="*/ 619074 w 621001"/>
              <a:gd name="connsiteY2" fmla="*/ 573652 h 861337"/>
              <a:gd name="connsiteX3" fmla="*/ 6066 w 621001"/>
              <a:gd name="connsiteY3" fmla="*/ 861337 h 861337"/>
              <a:gd name="connsiteX4" fmla="*/ 42 w 621001"/>
              <a:gd name="connsiteY4" fmla="*/ 288444 h 861337"/>
              <a:gd name="connsiteX0" fmla="*/ 42 w 627111"/>
              <a:gd name="connsiteY0" fmla="*/ 288444 h 1142587"/>
              <a:gd name="connsiteX1" fmla="*/ 621001 w 627111"/>
              <a:gd name="connsiteY1" fmla="*/ 0 h 1142587"/>
              <a:gd name="connsiteX2" fmla="*/ 627072 w 627111"/>
              <a:gd name="connsiteY2" fmla="*/ 1142587 h 1142587"/>
              <a:gd name="connsiteX3" fmla="*/ 6066 w 627111"/>
              <a:gd name="connsiteY3" fmla="*/ 861337 h 1142587"/>
              <a:gd name="connsiteX4" fmla="*/ 42 w 627111"/>
              <a:gd name="connsiteY4" fmla="*/ 288444 h 1142587"/>
              <a:gd name="connsiteX0" fmla="*/ 42 w 627154"/>
              <a:gd name="connsiteY0" fmla="*/ 0 h 854143"/>
              <a:gd name="connsiteX1" fmla="*/ 625000 w 627154"/>
              <a:gd name="connsiteY1" fmla="*/ 290232 h 854143"/>
              <a:gd name="connsiteX2" fmla="*/ 627072 w 627154"/>
              <a:gd name="connsiteY2" fmla="*/ 854143 h 854143"/>
              <a:gd name="connsiteX3" fmla="*/ 6066 w 627154"/>
              <a:gd name="connsiteY3" fmla="*/ 572893 h 854143"/>
              <a:gd name="connsiteX4" fmla="*/ 42 w 627154"/>
              <a:gd name="connsiteY4" fmla="*/ 0 h 854143"/>
              <a:gd name="connsiteX0" fmla="*/ 42 w 640998"/>
              <a:gd name="connsiteY0" fmla="*/ 0 h 854143"/>
              <a:gd name="connsiteX1" fmla="*/ 640998 w 640998"/>
              <a:gd name="connsiteY1" fmla="*/ 290232 h 854143"/>
              <a:gd name="connsiteX2" fmla="*/ 627072 w 640998"/>
              <a:gd name="connsiteY2" fmla="*/ 854143 h 854143"/>
              <a:gd name="connsiteX3" fmla="*/ 6066 w 640998"/>
              <a:gd name="connsiteY3" fmla="*/ 572893 h 854143"/>
              <a:gd name="connsiteX4" fmla="*/ 42 w 640998"/>
              <a:gd name="connsiteY4" fmla="*/ 0 h 854143"/>
              <a:gd name="connsiteX0" fmla="*/ 42 w 645121"/>
              <a:gd name="connsiteY0" fmla="*/ 0 h 852195"/>
              <a:gd name="connsiteX1" fmla="*/ 640998 w 645121"/>
              <a:gd name="connsiteY1" fmla="*/ 290232 h 852195"/>
              <a:gd name="connsiteX2" fmla="*/ 645068 w 645121"/>
              <a:gd name="connsiteY2" fmla="*/ 852195 h 852195"/>
              <a:gd name="connsiteX3" fmla="*/ 6066 w 645121"/>
              <a:gd name="connsiteY3" fmla="*/ 572893 h 852195"/>
              <a:gd name="connsiteX4" fmla="*/ 42 w 645121"/>
              <a:gd name="connsiteY4" fmla="*/ 0 h 852195"/>
              <a:gd name="connsiteX0" fmla="*/ 42 w 645121"/>
              <a:gd name="connsiteY0" fmla="*/ 0 h 860975"/>
              <a:gd name="connsiteX1" fmla="*/ 640998 w 645121"/>
              <a:gd name="connsiteY1" fmla="*/ 290232 h 860975"/>
              <a:gd name="connsiteX2" fmla="*/ 645068 w 645121"/>
              <a:gd name="connsiteY2" fmla="*/ 860975 h 860975"/>
              <a:gd name="connsiteX3" fmla="*/ 6066 w 645121"/>
              <a:gd name="connsiteY3" fmla="*/ 572893 h 860975"/>
              <a:gd name="connsiteX4" fmla="*/ 42 w 645121"/>
              <a:gd name="connsiteY4" fmla="*/ 0 h 860975"/>
              <a:gd name="connsiteX0" fmla="*/ 110 w 645189"/>
              <a:gd name="connsiteY0" fmla="*/ 0 h 860975"/>
              <a:gd name="connsiteX1" fmla="*/ 641066 w 645189"/>
              <a:gd name="connsiteY1" fmla="*/ 290232 h 860975"/>
              <a:gd name="connsiteX2" fmla="*/ 645136 w 645189"/>
              <a:gd name="connsiteY2" fmla="*/ 860975 h 860975"/>
              <a:gd name="connsiteX3" fmla="*/ 1311 w 645189"/>
              <a:gd name="connsiteY3" fmla="*/ 571328 h 860975"/>
              <a:gd name="connsiteX4" fmla="*/ 110 w 645189"/>
              <a:gd name="connsiteY4" fmla="*/ 0 h 860975"/>
              <a:gd name="connsiteX0" fmla="*/ 110 w 645257"/>
              <a:gd name="connsiteY0" fmla="*/ 0 h 860975"/>
              <a:gd name="connsiteX1" fmla="*/ 644281 w 645257"/>
              <a:gd name="connsiteY1" fmla="*/ 288667 h 860975"/>
              <a:gd name="connsiteX2" fmla="*/ 645136 w 645257"/>
              <a:gd name="connsiteY2" fmla="*/ 860975 h 860975"/>
              <a:gd name="connsiteX3" fmla="*/ 1311 w 645257"/>
              <a:gd name="connsiteY3" fmla="*/ 571328 h 860975"/>
              <a:gd name="connsiteX4" fmla="*/ 110 w 645257"/>
              <a:gd name="connsiteY4" fmla="*/ 0 h 860975"/>
              <a:gd name="connsiteX0" fmla="*/ 110 w 644512"/>
              <a:gd name="connsiteY0" fmla="*/ 0 h 1722365"/>
              <a:gd name="connsiteX1" fmla="*/ 644281 w 644512"/>
              <a:gd name="connsiteY1" fmla="*/ 288667 h 1722365"/>
              <a:gd name="connsiteX2" fmla="*/ 644333 w 644512"/>
              <a:gd name="connsiteY2" fmla="*/ 1722365 h 1722365"/>
              <a:gd name="connsiteX3" fmla="*/ 1311 w 644512"/>
              <a:gd name="connsiteY3" fmla="*/ 571328 h 1722365"/>
              <a:gd name="connsiteX4" fmla="*/ 110 w 644512"/>
              <a:gd name="connsiteY4" fmla="*/ 0 h 1722365"/>
              <a:gd name="connsiteX0" fmla="*/ 110 w 648300"/>
              <a:gd name="connsiteY0" fmla="*/ 0 h 1722365"/>
              <a:gd name="connsiteX1" fmla="*/ 648300 w 648300"/>
              <a:gd name="connsiteY1" fmla="*/ 1146925 h 1722365"/>
              <a:gd name="connsiteX2" fmla="*/ 644333 w 648300"/>
              <a:gd name="connsiteY2" fmla="*/ 1722365 h 1722365"/>
              <a:gd name="connsiteX3" fmla="*/ 1311 w 648300"/>
              <a:gd name="connsiteY3" fmla="*/ 571328 h 1722365"/>
              <a:gd name="connsiteX4" fmla="*/ 110 w 648300"/>
              <a:gd name="connsiteY4" fmla="*/ 0 h 1722365"/>
              <a:gd name="connsiteX0" fmla="*/ 110 w 646692"/>
              <a:gd name="connsiteY0" fmla="*/ 0 h 1722365"/>
              <a:gd name="connsiteX1" fmla="*/ 646692 w 646692"/>
              <a:gd name="connsiteY1" fmla="*/ 1147709 h 1722365"/>
              <a:gd name="connsiteX2" fmla="*/ 644333 w 646692"/>
              <a:gd name="connsiteY2" fmla="*/ 1722365 h 1722365"/>
              <a:gd name="connsiteX3" fmla="*/ 1311 w 646692"/>
              <a:gd name="connsiteY3" fmla="*/ 571328 h 1722365"/>
              <a:gd name="connsiteX4" fmla="*/ 110 w 646692"/>
              <a:gd name="connsiteY4" fmla="*/ 0 h 1722365"/>
              <a:gd name="connsiteX0" fmla="*/ 110 w 647669"/>
              <a:gd name="connsiteY0" fmla="*/ 0 h 1709052"/>
              <a:gd name="connsiteX1" fmla="*/ 646692 w 647669"/>
              <a:gd name="connsiteY1" fmla="*/ 1147709 h 1709052"/>
              <a:gd name="connsiteX2" fmla="*/ 647548 w 647669"/>
              <a:gd name="connsiteY2" fmla="*/ 1709052 h 1709052"/>
              <a:gd name="connsiteX3" fmla="*/ 1311 w 647669"/>
              <a:gd name="connsiteY3" fmla="*/ 571328 h 1709052"/>
              <a:gd name="connsiteX4" fmla="*/ 110 w 647669"/>
              <a:gd name="connsiteY4" fmla="*/ 0 h 1709052"/>
              <a:gd name="connsiteX0" fmla="*/ 110 w 646692"/>
              <a:gd name="connsiteY0" fmla="*/ 0 h 1710619"/>
              <a:gd name="connsiteX1" fmla="*/ 646692 w 646692"/>
              <a:gd name="connsiteY1" fmla="*/ 1147709 h 1710619"/>
              <a:gd name="connsiteX2" fmla="*/ 641119 w 646692"/>
              <a:gd name="connsiteY2" fmla="*/ 1710619 h 1710619"/>
              <a:gd name="connsiteX3" fmla="*/ 1311 w 646692"/>
              <a:gd name="connsiteY3" fmla="*/ 571328 h 1710619"/>
              <a:gd name="connsiteX4" fmla="*/ 110 w 646692"/>
              <a:gd name="connsiteY4" fmla="*/ 0 h 1710619"/>
              <a:gd name="connsiteX0" fmla="*/ 110 w 641130"/>
              <a:gd name="connsiteY0" fmla="*/ 664343 h 2374962"/>
              <a:gd name="connsiteX1" fmla="*/ 615348 w 641130"/>
              <a:gd name="connsiteY1" fmla="*/ 0 h 2374962"/>
              <a:gd name="connsiteX2" fmla="*/ 641119 w 641130"/>
              <a:gd name="connsiteY2" fmla="*/ 2374962 h 2374962"/>
              <a:gd name="connsiteX3" fmla="*/ 1311 w 641130"/>
              <a:gd name="connsiteY3" fmla="*/ 1235671 h 2374962"/>
              <a:gd name="connsiteX4" fmla="*/ 110 w 641130"/>
              <a:gd name="connsiteY4" fmla="*/ 664343 h 2374962"/>
              <a:gd name="connsiteX0" fmla="*/ 110 w 615348"/>
              <a:gd name="connsiteY0" fmla="*/ 664343 h 1235671"/>
              <a:gd name="connsiteX1" fmla="*/ 615348 w 615348"/>
              <a:gd name="connsiteY1" fmla="*/ 0 h 1235671"/>
              <a:gd name="connsiteX2" fmla="*/ 614598 w 615348"/>
              <a:gd name="connsiteY2" fmla="*/ 579354 h 1235671"/>
              <a:gd name="connsiteX3" fmla="*/ 1311 w 615348"/>
              <a:gd name="connsiteY3" fmla="*/ 1235671 h 1235671"/>
              <a:gd name="connsiteX4" fmla="*/ 110 w 615348"/>
              <a:gd name="connsiteY4" fmla="*/ 664343 h 1235671"/>
              <a:gd name="connsiteX0" fmla="*/ 110 w 617887"/>
              <a:gd name="connsiteY0" fmla="*/ 664343 h 1235671"/>
              <a:gd name="connsiteX1" fmla="*/ 615348 w 617887"/>
              <a:gd name="connsiteY1" fmla="*/ 0 h 1235671"/>
              <a:gd name="connsiteX2" fmla="*/ 617813 w 617887"/>
              <a:gd name="connsiteY2" fmla="*/ 573089 h 1235671"/>
              <a:gd name="connsiteX3" fmla="*/ 1311 w 617887"/>
              <a:gd name="connsiteY3" fmla="*/ 1235671 h 1235671"/>
              <a:gd name="connsiteX4" fmla="*/ 110 w 617887"/>
              <a:gd name="connsiteY4" fmla="*/ 664343 h 1235671"/>
              <a:gd name="connsiteX0" fmla="*/ 110 w 617887"/>
              <a:gd name="connsiteY0" fmla="*/ 664343 h 1144051"/>
              <a:gd name="connsiteX1" fmla="*/ 615348 w 617887"/>
              <a:gd name="connsiteY1" fmla="*/ 0 h 1144051"/>
              <a:gd name="connsiteX2" fmla="*/ 617813 w 617887"/>
              <a:gd name="connsiteY2" fmla="*/ 573089 h 1144051"/>
              <a:gd name="connsiteX3" fmla="*/ 1311 w 617887"/>
              <a:gd name="connsiteY3" fmla="*/ 1144051 h 1144051"/>
              <a:gd name="connsiteX4" fmla="*/ 110 w 617887"/>
              <a:gd name="connsiteY4" fmla="*/ 664343 h 1144051"/>
              <a:gd name="connsiteX0" fmla="*/ 110 w 617992"/>
              <a:gd name="connsiteY0" fmla="*/ 662777 h 1142485"/>
              <a:gd name="connsiteX1" fmla="*/ 617758 w 617992"/>
              <a:gd name="connsiteY1" fmla="*/ 0 h 1142485"/>
              <a:gd name="connsiteX2" fmla="*/ 617813 w 617992"/>
              <a:gd name="connsiteY2" fmla="*/ 571523 h 1142485"/>
              <a:gd name="connsiteX3" fmla="*/ 1311 w 617992"/>
              <a:gd name="connsiteY3" fmla="*/ 1142485 h 1142485"/>
              <a:gd name="connsiteX4" fmla="*/ 110 w 617992"/>
              <a:gd name="connsiteY4" fmla="*/ 662777 h 1142485"/>
              <a:gd name="connsiteX0" fmla="*/ 1211 w 616681"/>
              <a:gd name="connsiteY0" fmla="*/ 569591 h 1142485"/>
              <a:gd name="connsiteX1" fmla="*/ 616447 w 616681"/>
              <a:gd name="connsiteY1" fmla="*/ 0 h 1142485"/>
              <a:gd name="connsiteX2" fmla="*/ 616502 w 616681"/>
              <a:gd name="connsiteY2" fmla="*/ 571523 h 1142485"/>
              <a:gd name="connsiteX3" fmla="*/ 0 w 616681"/>
              <a:gd name="connsiteY3" fmla="*/ 1142485 h 1142485"/>
              <a:gd name="connsiteX4" fmla="*/ 1211 w 616681"/>
              <a:gd name="connsiteY4" fmla="*/ 569591 h 1142485"/>
              <a:gd name="connsiteX0" fmla="*/ 0 w 956238"/>
              <a:gd name="connsiteY0" fmla="*/ 244613 h 1142485"/>
              <a:gd name="connsiteX1" fmla="*/ 956004 w 956238"/>
              <a:gd name="connsiteY1" fmla="*/ 0 h 1142485"/>
              <a:gd name="connsiteX2" fmla="*/ 956059 w 956238"/>
              <a:gd name="connsiteY2" fmla="*/ 571523 h 1142485"/>
              <a:gd name="connsiteX3" fmla="*/ 339557 w 956238"/>
              <a:gd name="connsiteY3" fmla="*/ 1142485 h 1142485"/>
              <a:gd name="connsiteX4" fmla="*/ 0 w 956238"/>
              <a:gd name="connsiteY4" fmla="*/ 244613 h 1142485"/>
              <a:gd name="connsiteX0" fmla="*/ 71 w 956309"/>
              <a:gd name="connsiteY0" fmla="*/ 244613 h 630349"/>
              <a:gd name="connsiteX1" fmla="*/ 956075 w 956309"/>
              <a:gd name="connsiteY1" fmla="*/ 0 h 630349"/>
              <a:gd name="connsiteX2" fmla="*/ 956130 w 956309"/>
              <a:gd name="connsiteY2" fmla="*/ 571523 h 630349"/>
              <a:gd name="connsiteX3" fmla="*/ 2879 w 956309"/>
              <a:gd name="connsiteY3" fmla="*/ 630349 h 630349"/>
              <a:gd name="connsiteX4" fmla="*/ 71 w 956309"/>
              <a:gd name="connsiteY4" fmla="*/ 244613 h 630349"/>
              <a:gd name="connsiteX0" fmla="*/ 71 w 1034896"/>
              <a:gd name="connsiteY0" fmla="*/ 244613 h 970113"/>
              <a:gd name="connsiteX1" fmla="*/ 956075 w 1034896"/>
              <a:gd name="connsiteY1" fmla="*/ 0 h 970113"/>
              <a:gd name="connsiteX2" fmla="*/ 1034893 w 1034896"/>
              <a:gd name="connsiteY2" fmla="*/ 970113 h 970113"/>
              <a:gd name="connsiteX3" fmla="*/ 2879 w 1034896"/>
              <a:gd name="connsiteY3" fmla="*/ 630349 h 970113"/>
              <a:gd name="connsiteX4" fmla="*/ 71 w 1034896"/>
              <a:gd name="connsiteY4" fmla="*/ 244613 h 970113"/>
              <a:gd name="connsiteX0" fmla="*/ 71 w 1038857"/>
              <a:gd name="connsiteY0" fmla="*/ 0 h 725500"/>
              <a:gd name="connsiteX1" fmla="*/ 1038857 w 1038857"/>
              <a:gd name="connsiteY1" fmla="*/ 148495 h 725500"/>
              <a:gd name="connsiteX2" fmla="*/ 1034893 w 1038857"/>
              <a:gd name="connsiteY2" fmla="*/ 725500 h 725500"/>
              <a:gd name="connsiteX3" fmla="*/ 2879 w 1038857"/>
              <a:gd name="connsiteY3" fmla="*/ 385736 h 725500"/>
              <a:gd name="connsiteX4" fmla="*/ 71 w 1038857"/>
              <a:gd name="connsiteY4" fmla="*/ 0 h 725500"/>
              <a:gd name="connsiteX0" fmla="*/ 71 w 1038857"/>
              <a:gd name="connsiteY0" fmla="*/ 0 h 723151"/>
              <a:gd name="connsiteX1" fmla="*/ 1038857 w 1038857"/>
              <a:gd name="connsiteY1" fmla="*/ 148495 h 723151"/>
              <a:gd name="connsiteX2" fmla="*/ 1037305 w 1038857"/>
              <a:gd name="connsiteY2" fmla="*/ 723151 h 723151"/>
              <a:gd name="connsiteX3" fmla="*/ 2879 w 1038857"/>
              <a:gd name="connsiteY3" fmla="*/ 385736 h 723151"/>
              <a:gd name="connsiteX4" fmla="*/ 71 w 1038857"/>
              <a:gd name="connsiteY4" fmla="*/ 0 h 723151"/>
              <a:gd name="connsiteX0" fmla="*/ 71 w 1038857"/>
              <a:gd name="connsiteY0" fmla="*/ 0 h 723151"/>
              <a:gd name="connsiteX1" fmla="*/ 1038857 w 1038857"/>
              <a:gd name="connsiteY1" fmla="*/ 148495 h 723151"/>
              <a:gd name="connsiteX2" fmla="*/ 1037305 w 1038857"/>
              <a:gd name="connsiteY2" fmla="*/ 723151 h 723151"/>
              <a:gd name="connsiteX3" fmla="*/ 2879 w 1038857"/>
              <a:gd name="connsiteY3" fmla="*/ 385736 h 723151"/>
              <a:gd name="connsiteX4" fmla="*/ 71 w 1038857"/>
              <a:gd name="connsiteY4" fmla="*/ 0 h 723151"/>
              <a:gd name="connsiteX0" fmla="*/ 71 w 1038857"/>
              <a:gd name="connsiteY0" fmla="*/ 0 h 720019"/>
              <a:gd name="connsiteX1" fmla="*/ 1038857 w 1038857"/>
              <a:gd name="connsiteY1" fmla="*/ 148495 h 720019"/>
              <a:gd name="connsiteX2" fmla="*/ 1038109 w 1038857"/>
              <a:gd name="connsiteY2" fmla="*/ 720019 h 720019"/>
              <a:gd name="connsiteX3" fmla="*/ 2879 w 1038857"/>
              <a:gd name="connsiteY3" fmla="*/ 385736 h 720019"/>
              <a:gd name="connsiteX4" fmla="*/ 71 w 1038857"/>
              <a:gd name="connsiteY4" fmla="*/ 0 h 720019"/>
              <a:gd name="connsiteX0" fmla="*/ 71 w 1038857"/>
              <a:gd name="connsiteY0" fmla="*/ 0 h 718453"/>
              <a:gd name="connsiteX1" fmla="*/ 1038857 w 1038857"/>
              <a:gd name="connsiteY1" fmla="*/ 146929 h 718453"/>
              <a:gd name="connsiteX2" fmla="*/ 1038109 w 1038857"/>
              <a:gd name="connsiteY2" fmla="*/ 718453 h 718453"/>
              <a:gd name="connsiteX3" fmla="*/ 2879 w 1038857"/>
              <a:gd name="connsiteY3" fmla="*/ 384170 h 718453"/>
              <a:gd name="connsiteX4" fmla="*/ 71 w 1038857"/>
              <a:gd name="connsiteY4" fmla="*/ 0 h 718453"/>
              <a:gd name="connsiteX0" fmla="*/ 1211 w 1039997"/>
              <a:gd name="connsiteY0" fmla="*/ 0 h 718453"/>
              <a:gd name="connsiteX1" fmla="*/ 1039997 w 1039997"/>
              <a:gd name="connsiteY1" fmla="*/ 146929 h 718453"/>
              <a:gd name="connsiteX2" fmla="*/ 1039249 w 1039997"/>
              <a:gd name="connsiteY2" fmla="*/ 718453 h 718453"/>
              <a:gd name="connsiteX3" fmla="*/ 0 w 1039997"/>
              <a:gd name="connsiteY3" fmla="*/ 384170 h 718453"/>
              <a:gd name="connsiteX4" fmla="*/ 1211 w 1039997"/>
              <a:gd name="connsiteY4" fmla="*/ 0 h 718453"/>
              <a:gd name="connsiteX0" fmla="*/ 87 w 1038873"/>
              <a:gd name="connsiteY0" fmla="*/ 0 h 718453"/>
              <a:gd name="connsiteX1" fmla="*/ 1038873 w 1038873"/>
              <a:gd name="connsiteY1" fmla="*/ 146929 h 718453"/>
              <a:gd name="connsiteX2" fmla="*/ 1038125 w 1038873"/>
              <a:gd name="connsiteY2" fmla="*/ 718453 h 718453"/>
              <a:gd name="connsiteX3" fmla="*/ 2091 w 1038873"/>
              <a:gd name="connsiteY3" fmla="*/ 384170 h 718453"/>
              <a:gd name="connsiteX4" fmla="*/ 87 w 1038873"/>
              <a:gd name="connsiteY4" fmla="*/ 0 h 718453"/>
              <a:gd name="connsiteX0" fmla="*/ 2014 w 1036782"/>
              <a:gd name="connsiteY0" fmla="*/ 0 h 718453"/>
              <a:gd name="connsiteX1" fmla="*/ 1036782 w 1036782"/>
              <a:gd name="connsiteY1" fmla="*/ 146929 h 718453"/>
              <a:gd name="connsiteX2" fmla="*/ 1036034 w 1036782"/>
              <a:gd name="connsiteY2" fmla="*/ 718453 h 718453"/>
              <a:gd name="connsiteX3" fmla="*/ 0 w 1036782"/>
              <a:gd name="connsiteY3" fmla="*/ 384170 h 718453"/>
              <a:gd name="connsiteX4" fmla="*/ 2014 w 1036782"/>
              <a:gd name="connsiteY4" fmla="*/ 0 h 718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6782" h="718453">
                <a:moveTo>
                  <a:pt x="2014" y="0"/>
                </a:moveTo>
                <a:lnTo>
                  <a:pt x="1036782" y="146929"/>
                </a:lnTo>
                <a:cubicBezTo>
                  <a:pt x="1036140" y="338146"/>
                  <a:pt x="1036676" y="527236"/>
                  <a:pt x="1036034" y="718453"/>
                </a:cubicBezTo>
                <a:lnTo>
                  <a:pt x="0" y="384170"/>
                </a:lnTo>
                <a:cubicBezTo>
                  <a:pt x="658" y="260750"/>
                  <a:pt x="1356" y="123420"/>
                  <a:pt x="201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D2C7A26C-F016-9811-370A-1C2E0F9B8231}"/>
              </a:ext>
            </a:extLst>
          </p:cNvPr>
          <p:cNvSpPr/>
          <p:nvPr/>
        </p:nvSpPr>
        <p:spPr>
          <a:xfrm>
            <a:off x="2704628" y="663733"/>
            <a:ext cx="1263677" cy="487211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A3A6E8E-F572-8653-2C6D-06CB05D4C4F8}"/>
              </a:ext>
            </a:extLst>
          </p:cNvPr>
          <p:cNvSpPr/>
          <p:nvPr/>
        </p:nvSpPr>
        <p:spPr>
          <a:xfrm>
            <a:off x="5799314" y="337233"/>
            <a:ext cx="2300762" cy="3768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微软雅黑" panose="020B0503020204020204" pitchFamily="34" charset="-122"/>
                <a:cs typeface="+mn-cs"/>
              </a:rPr>
              <a:t>By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微软雅黑" panose="020B0503020204020204" pitchFamily="34" charset="-122"/>
                <a:cs typeface="+mn-cs"/>
              </a:rPr>
              <a:t>ValueID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F0502020204030204"/>
                <a:ea typeface="微软雅黑" panose="020B0503020204020204" pitchFamily="34" charset="-122"/>
                <a:cs typeface="+mn-cs"/>
              </a:rPr>
              <a:t>vID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0A573B24-28AA-F5E8-7066-27B38AF2E3E5}"/>
              </a:ext>
            </a:extLst>
          </p:cNvPr>
          <p:cNvSpPr/>
          <p:nvPr/>
        </p:nvSpPr>
        <p:spPr>
          <a:xfrm>
            <a:off x="9677048" y="337233"/>
            <a:ext cx="1851394" cy="3768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微软雅黑" panose="020B0503020204020204" pitchFamily="34" charset="-122"/>
                <a:cs typeface="+mn-cs"/>
              </a:rPr>
              <a:t>By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微软雅黑" panose="020B0503020204020204" pitchFamily="34" charset="-122"/>
                <a:cs typeface="+mn-cs"/>
              </a:rPr>
              <a:t>ValueID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F0502020204030204"/>
                <a:ea typeface="微软雅黑" panose="020B0503020204020204" pitchFamily="34" charset="-122"/>
                <a:cs typeface="+mn-cs"/>
              </a:rPr>
              <a:t>vID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A609F5F-E9B9-3ECA-FD5F-9F588F6DCE07}"/>
              </a:ext>
            </a:extLst>
          </p:cNvPr>
          <p:cNvSpPr/>
          <p:nvPr/>
        </p:nvSpPr>
        <p:spPr>
          <a:xfrm>
            <a:off x="8100075" y="337233"/>
            <a:ext cx="1576972" cy="3768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微软雅黑" panose="020B0503020204020204" pitchFamily="34" charset="-122"/>
                <a:cs typeface="+mn-cs"/>
              </a:rPr>
              <a:t>By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微软雅黑" panose="020B0503020204020204" pitchFamily="34" charset="-122"/>
                <a:cs typeface="+mn-cs"/>
              </a:rPr>
              <a:t>TagID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F0502020204030204"/>
                <a:ea typeface="微软雅黑" panose="020B0503020204020204" pitchFamily="34" charset="-122"/>
                <a:cs typeface="+mn-cs"/>
              </a:rPr>
              <a:t>tID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413A01A9-B9A3-06A2-3AE3-E42A48AE53B7}"/>
              </a:ext>
            </a:extLst>
          </p:cNvPr>
          <p:cNvSpPr/>
          <p:nvPr/>
        </p:nvSpPr>
        <p:spPr>
          <a:xfrm>
            <a:off x="9642705" y="310426"/>
            <a:ext cx="1925324" cy="557077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94D6DEF3-E04B-EF8E-6BEC-79DC63120E2F}"/>
              </a:ext>
            </a:extLst>
          </p:cNvPr>
          <p:cNvCxnSpPr>
            <a:endCxn id="56" idx="1"/>
          </p:cNvCxnSpPr>
          <p:nvPr/>
        </p:nvCxnSpPr>
        <p:spPr>
          <a:xfrm>
            <a:off x="5799314" y="1093835"/>
            <a:ext cx="497855" cy="9244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4BCB0D26-AEB1-E9E9-9015-0FAA328B3616}"/>
              </a:ext>
            </a:extLst>
          </p:cNvPr>
          <p:cNvCxnSpPr/>
          <p:nvPr/>
        </p:nvCxnSpPr>
        <p:spPr>
          <a:xfrm flipH="1">
            <a:off x="6942196" y="1093237"/>
            <a:ext cx="7203" cy="97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CE333808-C9FB-63A3-E2F1-3EC4BDA20475}"/>
              </a:ext>
            </a:extLst>
          </p:cNvPr>
          <p:cNvCxnSpPr/>
          <p:nvPr/>
        </p:nvCxnSpPr>
        <p:spPr>
          <a:xfrm flipH="1">
            <a:off x="7582101" y="1091060"/>
            <a:ext cx="518273" cy="909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339483C-2AB3-D1CA-0E94-434347ADFD3A}"/>
              </a:ext>
            </a:extLst>
          </p:cNvPr>
          <p:cNvSpPr txBox="1"/>
          <p:nvPr/>
        </p:nvSpPr>
        <p:spPr>
          <a:xfrm>
            <a:off x="291377" y="756573"/>
            <a:ext cx="1703375" cy="4195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hlinkClick r:id="rId2"/>
              </a:rPr>
              <a:t>KeyTag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  <a:hlinkClick r:id="rId2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hlinkClick r:id="rId2"/>
              </a:rPr>
              <a:t>压缩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体积小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性能高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Tag =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Seq + OP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99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F208CF-72B6-4B8D-9F6D-166A28484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总结：可检索内存压缩算法（用于 </a:t>
            </a:r>
            <a:r>
              <a:rPr lang="en-US" altLang="zh-CN" dirty="0"/>
              <a:t>SST</a:t>
            </a:r>
            <a:r>
              <a:rPr lang="zh-CN" altLang="en-US" dirty="0"/>
              <a:t>）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6E05F2C-29CE-4E7A-A774-D5B11DD8E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821747"/>
              </p:ext>
            </p:extLst>
          </p:nvPr>
        </p:nvGraphicFramePr>
        <p:xfrm>
          <a:off x="763375" y="2340206"/>
          <a:ext cx="10557076" cy="31418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6724">
                  <a:extLst>
                    <a:ext uri="{9D8B030D-6E8A-4147-A177-3AD203B41FA5}">
                      <a16:colId xmlns:a16="http://schemas.microsoft.com/office/drawing/2014/main" val="4099331868"/>
                    </a:ext>
                  </a:extLst>
                </a:gridCol>
                <a:gridCol w="2037353">
                  <a:extLst>
                    <a:ext uri="{9D8B030D-6E8A-4147-A177-3AD203B41FA5}">
                      <a16:colId xmlns:a16="http://schemas.microsoft.com/office/drawing/2014/main" val="2556052965"/>
                    </a:ext>
                  </a:extLst>
                </a:gridCol>
                <a:gridCol w="545924">
                  <a:extLst>
                    <a:ext uri="{9D8B030D-6E8A-4147-A177-3AD203B41FA5}">
                      <a16:colId xmlns:a16="http://schemas.microsoft.com/office/drawing/2014/main" val="1441957707"/>
                    </a:ext>
                  </a:extLst>
                </a:gridCol>
                <a:gridCol w="545924">
                  <a:extLst>
                    <a:ext uri="{9D8B030D-6E8A-4147-A177-3AD203B41FA5}">
                      <a16:colId xmlns:a16="http://schemas.microsoft.com/office/drawing/2014/main" val="716154966"/>
                    </a:ext>
                  </a:extLst>
                </a:gridCol>
                <a:gridCol w="1985178">
                  <a:extLst>
                    <a:ext uri="{9D8B030D-6E8A-4147-A177-3AD203B41FA5}">
                      <a16:colId xmlns:a16="http://schemas.microsoft.com/office/drawing/2014/main" val="2212190130"/>
                    </a:ext>
                  </a:extLst>
                </a:gridCol>
                <a:gridCol w="2805973">
                  <a:extLst>
                    <a:ext uri="{9D8B030D-6E8A-4147-A177-3AD203B41FA5}">
                      <a16:colId xmlns:a16="http://schemas.microsoft.com/office/drawing/2014/main" val="3719183301"/>
                    </a:ext>
                  </a:extLst>
                </a:gridCol>
              </a:tblGrid>
              <a:tr h="62836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 </a:t>
                      </a:r>
                      <a:endParaRPr lang="zh-CN" sz="2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effectLst/>
                        </a:rPr>
                        <a:t>Topling </a:t>
                      </a:r>
                      <a:r>
                        <a:rPr lang="zh-CN" sz="2400" kern="100" dirty="0">
                          <a:effectLst/>
                        </a:rPr>
                        <a:t>压缩</a:t>
                      </a:r>
                      <a:endParaRPr lang="zh-CN" sz="2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>
                          <a:effectLst/>
                        </a:rPr>
                        <a:t>传统块</a:t>
                      </a:r>
                      <a:r>
                        <a:rPr lang="zh-CN" sz="2400" kern="100" dirty="0">
                          <a:effectLst/>
                        </a:rPr>
                        <a:t>压缩</a:t>
                      </a:r>
                      <a:endParaRPr lang="zh-CN" sz="2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补充说明</a:t>
                      </a:r>
                      <a:endParaRPr lang="zh-CN" sz="2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410041"/>
                  </a:ext>
                </a:extLst>
              </a:tr>
              <a:tr h="628369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zh-CN" sz="2200" kern="100">
                          <a:effectLst/>
                        </a:rPr>
                        <a:t>压缩率</a:t>
                      </a:r>
                      <a:endParaRPr lang="zh-CN" sz="22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</a:rPr>
                        <a:t>同时改善</a:t>
                      </a:r>
                      <a:endParaRPr lang="zh-CN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</a:rPr>
                        <a:t>高</a:t>
                      </a:r>
                      <a:endParaRPr lang="zh-CN" sz="2400" b="1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</a:rPr>
                        <a:t>中</a:t>
                      </a:r>
                      <a:endParaRPr lang="zh-CN" sz="2400" b="1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</a:rPr>
                        <a:t>无法兼顾</a:t>
                      </a:r>
                      <a:endParaRPr lang="zh-CN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400" kern="1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块压缩需要块缓存</a:t>
                      </a:r>
                      <a:endParaRPr lang="en-US" altLang="zh-CN" sz="2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400" kern="1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造成多重内存浪费</a:t>
                      </a:r>
                      <a:endParaRPr lang="en-US" altLang="zh-CN" sz="2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825380"/>
                  </a:ext>
                </a:extLst>
              </a:tr>
              <a:tr h="628369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zh-CN" sz="2200" kern="100">
                          <a:effectLst/>
                        </a:rPr>
                        <a:t>访问速度</a:t>
                      </a:r>
                      <a:endParaRPr lang="zh-CN" sz="22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</a:rPr>
                        <a:t>高</a:t>
                      </a:r>
                      <a:endParaRPr lang="zh-CN" sz="2400" b="1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</a:rPr>
                        <a:t>差</a:t>
                      </a:r>
                      <a:endParaRPr lang="zh-CN" sz="2400" b="1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659317"/>
                  </a:ext>
                </a:extLst>
              </a:tr>
              <a:tr h="628369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zh-CN" sz="2200" kern="100" dirty="0">
                          <a:effectLst/>
                        </a:rPr>
                        <a:t>节省</a:t>
                      </a:r>
                      <a:r>
                        <a:rPr lang="zh-CN" sz="2200" kern="1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硬盘</a:t>
                      </a:r>
                      <a:r>
                        <a:rPr lang="zh-CN" sz="2200" kern="100" dirty="0">
                          <a:effectLst/>
                        </a:rPr>
                        <a:t>空间</a:t>
                      </a:r>
                      <a:r>
                        <a:rPr lang="en-US" sz="2200" kern="100" dirty="0">
                          <a:effectLst/>
                        </a:rPr>
                        <a:t>(</a:t>
                      </a:r>
                      <a:r>
                        <a:rPr lang="zh-CN" sz="2200" kern="100" dirty="0">
                          <a:effectLst/>
                        </a:rPr>
                        <a:t>便宜</a:t>
                      </a:r>
                      <a:r>
                        <a:rPr lang="en-US" sz="2200" kern="100" dirty="0">
                          <a:effectLst/>
                        </a:rPr>
                        <a:t>)</a:t>
                      </a:r>
                      <a:endParaRPr lang="zh-CN" sz="22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>
                          <a:effectLst/>
                        </a:rPr>
                        <a:t>是</a:t>
                      </a:r>
                      <a:endParaRPr lang="zh-CN" sz="2400" b="1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</a:rPr>
                        <a:t>是</a:t>
                      </a:r>
                      <a:endParaRPr lang="zh-CN" sz="2400" b="1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</a:rPr>
                        <a:t>内存比硬盘更贵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</a:rPr>
                        <a:t>内存更需要节省</a:t>
                      </a:r>
                      <a:endParaRPr lang="zh-CN" sz="28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580871"/>
                  </a:ext>
                </a:extLst>
              </a:tr>
              <a:tr h="628369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zh-CN" sz="2200" kern="100" dirty="0">
                          <a:effectLst/>
                        </a:rPr>
                        <a:t>节省</a:t>
                      </a:r>
                      <a:r>
                        <a:rPr lang="zh-CN" sz="2200" kern="1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内存</a:t>
                      </a:r>
                      <a:r>
                        <a:rPr lang="zh-CN" sz="2200" kern="100" dirty="0">
                          <a:effectLst/>
                        </a:rPr>
                        <a:t>空间</a:t>
                      </a:r>
                      <a:r>
                        <a:rPr lang="en-US" sz="2200" kern="100" dirty="0">
                          <a:effectLst/>
                        </a:rPr>
                        <a:t>(</a:t>
                      </a:r>
                      <a:r>
                        <a:rPr lang="zh-CN" sz="2200" kern="100" dirty="0">
                          <a:effectLst/>
                        </a:rPr>
                        <a:t>昂贵</a:t>
                      </a:r>
                      <a:r>
                        <a:rPr lang="en-US" sz="2200" kern="100" dirty="0">
                          <a:effectLst/>
                        </a:rPr>
                        <a:t>)</a:t>
                      </a:r>
                      <a:endParaRPr lang="zh-CN" sz="22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>
                          <a:effectLst/>
                        </a:rPr>
                        <a:t>是</a:t>
                      </a:r>
                      <a:endParaRPr lang="zh-CN" sz="2400" b="1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</a:rPr>
                        <a:t>否</a:t>
                      </a:r>
                      <a:endParaRPr lang="zh-CN" sz="2400" b="1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75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359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3C4912FA-FD78-4589-AE8A-8D292A026F59}"/>
              </a:ext>
            </a:extLst>
          </p:cNvPr>
          <p:cNvSpPr/>
          <p:nvPr/>
        </p:nvSpPr>
        <p:spPr>
          <a:xfrm rot="1070622">
            <a:off x="2199463" y="1576090"/>
            <a:ext cx="3566418" cy="5093257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1856A418-10CA-4A5F-A8AB-DD9A86B54AC8}"/>
              </a:ext>
            </a:extLst>
          </p:cNvPr>
          <p:cNvSpPr/>
          <p:nvPr/>
        </p:nvSpPr>
        <p:spPr>
          <a:xfrm rot="2950338">
            <a:off x="5855068" y="2877897"/>
            <a:ext cx="2788900" cy="3982872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59DC696-4E48-45EB-96A6-5C62456E820F}"/>
              </a:ext>
            </a:extLst>
          </p:cNvPr>
          <p:cNvGrpSpPr/>
          <p:nvPr/>
        </p:nvGrpSpPr>
        <p:grpSpPr>
          <a:xfrm>
            <a:off x="-2428601" y="1065416"/>
            <a:ext cx="7010036" cy="3668964"/>
            <a:chOff x="-2428601" y="1065416"/>
            <a:chExt cx="7010036" cy="3668964"/>
          </a:xfrm>
        </p:grpSpPr>
        <p:sp>
          <p:nvSpPr>
            <p:cNvPr id="12" name="平行四边形 11">
              <a:extLst>
                <a:ext uri="{FF2B5EF4-FFF2-40B4-BE49-F238E27FC236}">
                  <a16:creationId xmlns:a16="http://schemas.microsoft.com/office/drawing/2014/main" id="{4820CC58-DF90-4DD6-9238-B9EFA4CE028F}"/>
                </a:ext>
              </a:extLst>
            </p:cNvPr>
            <p:cNvSpPr/>
            <p:nvPr/>
          </p:nvSpPr>
          <p:spPr>
            <a:xfrm rot="19080000">
              <a:off x="-2428601" y="1065416"/>
              <a:ext cx="7010036" cy="3668964"/>
            </a:xfrm>
            <a:prstGeom prst="parallelogram">
              <a:avLst>
                <a:gd name="adj" fmla="val 904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4472D7D-D929-4EBC-AFEE-D59FA82FC76B}"/>
                </a:ext>
              </a:extLst>
            </p:cNvPr>
            <p:cNvSpPr/>
            <p:nvPr/>
          </p:nvSpPr>
          <p:spPr>
            <a:xfrm>
              <a:off x="68995" y="1174020"/>
              <a:ext cx="2499852" cy="2971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弹性分布式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Compact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，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将高消耗的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压缩计算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转移到专有结点</a:t>
              </a: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9EE16980-CABA-49F5-9696-A2CD674A6304}"/>
              </a:ext>
            </a:extLst>
          </p:cNvPr>
          <p:cNvSpPr/>
          <p:nvPr/>
        </p:nvSpPr>
        <p:spPr>
          <a:xfrm>
            <a:off x="-13065" y="0"/>
            <a:ext cx="3005271" cy="1089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09EC1D11-37A6-4D00-B66B-D1393910858F}"/>
              </a:ext>
            </a:extLst>
          </p:cNvPr>
          <p:cNvSpPr/>
          <p:nvPr/>
        </p:nvSpPr>
        <p:spPr>
          <a:xfrm rot="19091591">
            <a:off x="-781008" y="-800820"/>
            <a:ext cx="11978772" cy="5297646"/>
          </a:xfrm>
          <a:prstGeom prst="parallelogram">
            <a:avLst>
              <a:gd name="adj" fmla="val 90400"/>
            </a:avLst>
          </a:prstGeom>
          <a:solidFill>
            <a:schemeClr val="accent6">
              <a:alpha val="4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F59B3016-A616-4AF9-9549-73AE26E99D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6873879"/>
              </p:ext>
            </p:extLst>
          </p:nvPr>
        </p:nvGraphicFramePr>
        <p:xfrm>
          <a:off x="752168" y="483475"/>
          <a:ext cx="10299460" cy="6253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E97F805-0DF7-412C-A947-FB4A8B463DDE}"/>
              </a:ext>
            </a:extLst>
          </p:cNvPr>
          <p:cNvSpPr/>
          <p:nvPr/>
        </p:nvSpPr>
        <p:spPr>
          <a:xfrm>
            <a:off x="8212508" y="812015"/>
            <a:ext cx="4377261" cy="2616985"/>
          </a:xfrm>
          <a:prstGeom prst="roundRect">
            <a:avLst>
              <a:gd name="adj" fmla="val 1556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这边是前台计算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在线计算，计算量小</a:t>
            </a:r>
            <a:endParaRPr kumimoji="0" lang="en-US" altLang="zh-CN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但对延迟很敏感，</a:t>
            </a:r>
            <a:b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b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从而不能把 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CPU </a:t>
            </a: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跑太高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C0310FF8-7697-46A7-BA7F-08BAD854822B}"/>
              </a:ext>
            </a:extLst>
          </p:cNvPr>
          <p:cNvSpPr/>
          <p:nvPr/>
        </p:nvSpPr>
        <p:spPr>
          <a:xfrm>
            <a:off x="4596133" y="1270000"/>
            <a:ext cx="3093299" cy="1748282"/>
          </a:xfrm>
          <a:prstGeom prst="roundRect">
            <a:avLst>
              <a:gd name="adj" fmla="val 12057"/>
            </a:avLst>
          </a:prstGeom>
          <a:solidFill>
            <a:schemeClr val="accent6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这边是后台计算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离线计算，计算量大</a:t>
            </a:r>
            <a:endParaRPr kumimoji="0" lang="en-US" altLang="zh-CN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但对延迟不敏感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90DFF17-8EBE-4B02-B4CE-242A8DDB786C}"/>
              </a:ext>
            </a:extLst>
          </p:cNvPr>
          <p:cNvSpPr/>
          <p:nvPr/>
        </p:nvSpPr>
        <p:spPr>
          <a:xfrm>
            <a:off x="109587" y="4247252"/>
            <a:ext cx="2197778" cy="2187412"/>
          </a:xfrm>
          <a:prstGeom prst="roundRect">
            <a:avLst>
              <a:gd name="adj" fmla="val 729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因为不在乎延迟，所以就能尽量把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CPU 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跑满，这就充分利用了资源</a:t>
            </a:r>
          </a:p>
        </p:txBody>
      </p:sp>
      <p:sp>
        <p:nvSpPr>
          <p:cNvPr id="18" name="梯形 17">
            <a:extLst>
              <a:ext uri="{FF2B5EF4-FFF2-40B4-BE49-F238E27FC236}">
                <a16:creationId xmlns:a16="http://schemas.microsoft.com/office/drawing/2014/main" id="{B83843BC-C749-4659-B9B8-8EECE9A1345F}"/>
              </a:ext>
            </a:extLst>
          </p:cNvPr>
          <p:cNvSpPr/>
          <p:nvPr/>
        </p:nvSpPr>
        <p:spPr>
          <a:xfrm>
            <a:off x="6608744" y="3849879"/>
            <a:ext cx="5632702" cy="3008121"/>
          </a:xfrm>
          <a:custGeom>
            <a:avLst/>
            <a:gdLst>
              <a:gd name="connsiteX0" fmla="*/ 0 w 2991028"/>
              <a:gd name="connsiteY0" fmla="*/ 2773110 h 2773110"/>
              <a:gd name="connsiteX1" fmla="*/ 864184 w 2991028"/>
              <a:gd name="connsiteY1" fmla="*/ 0 h 2773110"/>
              <a:gd name="connsiteX2" fmla="*/ 2126844 w 2991028"/>
              <a:gd name="connsiteY2" fmla="*/ 0 h 2773110"/>
              <a:gd name="connsiteX3" fmla="*/ 2991028 w 2991028"/>
              <a:gd name="connsiteY3" fmla="*/ 2773110 h 2773110"/>
              <a:gd name="connsiteX4" fmla="*/ 0 w 2991028"/>
              <a:gd name="connsiteY4" fmla="*/ 2773110 h 2773110"/>
              <a:gd name="connsiteX0" fmla="*/ 0 w 2991028"/>
              <a:gd name="connsiteY0" fmla="*/ 2773110 h 2773110"/>
              <a:gd name="connsiteX1" fmla="*/ 864184 w 2991028"/>
              <a:gd name="connsiteY1" fmla="*/ 0 h 2773110"/>
              <a:gd name="connsiteX2" fmla="*/ 2947240 w 2991028"/>
              <a:gd name="connsiteY2" fmla="*/ 17091 h 2773110"/>
              <a:gd name="connsiteX3" fmla="*/ 2991028 w 2991028"/>
              <a:gd name="connsiteY3" fmla="*/ 2773110 h 2773110"/>
              <a:gd name="connsiteX4" fmla="*/ 0 w 2991028"/>
              <a:gd name="connsiteY4" fmla="*/ 2773110 h 2773110"/>
              <a:gd name="connsiteX0" fmla="*/ 0 w 2991028"/>
              <a:gd name="connsiteY0" fmla="*/ 2756019 h 2756019"/>
              <a:gd name="connsiteX1" fmla="*/ 2094778 w 2991028"/>
              <a:gd name="connsiteY1" fmla="*/ 17092 h 2756019"/>
              <a:gd name="connsiteX2" fmla="*/ 2947240 w 2991028"/>
              <a:gd name="connsiteY2" fmla="*/ 0 h 2756019"/>
              <a:gd name="connsiteX3" fmla="*/ 2991028 w 2991028"/>
              <a:gd name="connsiteY3" fmla="*/ 2756019 h 2756019"/>
              <a:gd name="connsiteX4" fmla="*/ 0 w 2991028"/>
              <a:gd name="connsiteY4" fmla="*/ 2756019 h 2756019"/>
              <a:gd name="connsiteX0" fmla="*/ 0 w 3982340"/>
              <a:gd name="connsiteY0" fmla="*/ 2756019 h 2756019"/>
              <a:gd name="connsiteX1" fmla="*/ 2094778 w 3982340"/>
              <a:gd name="connsiteY1" fmla="*/ 17092 h 2756019"/>
              <a:gd name="connsiteX2" fmla="*/ 2947240 w 3982340"/>
              <a:gd name="connsiteY2" fmla="*/ 0 h 2756019"/>
              <a:gd name="connsiteX3" fmla="*/ 3982340 w 3982340"/>
              <a:gd name="connsiteY3" fmla="*/ 2756019 h 2756019"/>
              <a:gd name="connsiteX4" fmla="*/ 0 w 3982340"/>
              <a:gd name="connsiteY4" fmla="*/ 2756019 h 2756019"/>
              <a:gd name="connsiteX0" fmla="*/ 0 w 3982340"/>
              <a:gd name="connsiteY0" fmla="*/ 2738927 h 2738927"/>
              <a:gd name="connsiteX1" fmla="*/ 2094778 w 3982340"/>
              <a:gd name="connsiteY1" fmla="*/ 0 h 2738927"/>
              <a:gd name="connsiteX2" fmla="*/ 3972735 w 3982340"/>
              <a:gd name="connsiteY2" fmla="*/ 34183 h 2738927"/>
              <a:gd name="connsiteX3" fmla="*/ 3982340 w 3982340"/>
              <a:gd name="connsiteY3" fmla="*/ 2738927 h 2738927"/>
              <a:gd name="connsiteX4" fmla="*/ 0 w 3982340"/>
              <a:gd name="connsiteY4" fmla="*/ 2738927 h 2738927"/>
              <a:gd name="connsiteX0" fmla="*/ 0 w 3982340"/>
              <a:gd name="connsiteY0" fmla="*/ 2738927 h 2738927"/>
              <a:gd name="connsiteX1" fmla="*/ 2094778 w 3982340"/>
              <a:gd name="connsiteY1" fmla="*/ 0 h 2738927"/>
              <a:gd name="connsiteX2" fmla="*/ 3972735 w 3982340"/>
              <a:gd name="connsiteY2" fmla="*/ 17091 h 2738927"/>
              <a:gd name="connsiteX3" fmla="*/ 3982340 w 3982340"/>
              <a:gd name="connsiteY3" fmla="*/ 2738927 h 2738927"/>
              <a:gd name="connsiteX4" fmla="*/ 0 w 3982340"/>
              <a:gd name="connsiteY4" fmla="*/ 2738927 h 273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2340" h="2738927">
                <a:moveTo>
                  <a:pt x="0" y="2738927"/>
                </a:moveTo>
                <a:lnTo>
                  <a:pt x="2094778" y="0"/>
                </a:lnTo>
                <a:lnTo>
                  <a:pt x="3972735" y="17091"/>
                </a:lnTo>
                <a:cubicBezTo>
                  <a:pt x="3975937" y="918672"/>
                  <a:pt x="3979138" y="1837346"/>
                  <a:pt x="3982340" y="2738927"/>
                </a:cubicBezTo>
                <a:lnTo>
                  <a:pt x="0" y="2738927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52000" rtlCol="0" anchor="ctr"/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传统上，前台计算与后台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计算 在同一个结点 上 运行，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后台计算会拖累前台。为了保证前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台 的 低延迟，整个结点的负载必须维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持在 较低的水平，从而 浪费了 大量资源</a:t>
            </a: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05934812-873D-4A04-AE9C-FA289E139324}"/>
              </a:ext>
            </a:extLst>
          </p:cNvPr>
          <p:cNvSpPr/>
          <p:nvPr/>
        </p:nvSpPr>
        <p:spPr>
          <a:xfrm rot="19091591">
            <a:off x="-781008" y="-800821"/>
            <a:ext cx="11978772" cy="5297646"/>
          </a:xfrm>
          <a:prstGeom prst="parallelogram">
            <a:avLst>
              <a:gd name="adj" fmla="val 904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EAE6F45-F229-41E8-BE31-16F31BF73C28}"/>
              </a:ext>
            </a:extLst>
          </p:cNvPr>
          <p:cNvSpPr/>
          <p:nvPr/>
        </p:nvSpPr>
        <p:spPr>
          <a:xfrm>
            <a:off x="5848108" y="2232729"/>
            <a:ext cx="4919923" cy="854381"/>
          </a:xfrm>
          <a:prstGeom prst="roundRect">
            <a:avLst>
              <a:gd name="adj" fmla="val 26888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柱子的高度表示所需计算量的大小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5EEF4A-2151-D22C-A492-BDA5A3093206}"/>
              </a:ext>
            </a:extLst>
          </p:cNvPr>
          <p:cNvSpPr txBox="1"/>
          <p:nvPr/>
        </p:nvSpPr>
        <p:spPr>
          <a:xfrm>
            <a:off x="1161774" y="109825"/>
            <a:ext cx="786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Topling </a:t>
            </a:r>
            <a:r>
              <a:rPr lang="zh-CN" altLang="en-US" dirty="0"/>
              <a:t>压缩算法 结合 分布式 </a:t>
            </a:r>
            <a:r>
              <a:rPr lang="en-US" altLang="zh-CN" dirty="0"/>
              <a:t>Compact </a:t>
            </a:r>
            <a:r>
              <a:rPr lang="zh-CN" altLang="en-US" dirty="0"/>
              <a:t>，优势互补，强强联合</a:t>
            </a:r>
          </a:p>
        </p:txBody>
      </p:sp>
    </p:spTree>
    <p:extLst>
      <p:ext uri="{BB962C8B-B14F-4D97-AF65-F5344CB8AC3E}">
        <p14:creationId xmlns:p14="http://schemas.microsoft.com/office/powerpoint/2010/main" val="305462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7" grpId="0" animBg="1"/>
      <p:bldP spid="17" grpId="1" animBg="1"/>
      <p:bldP spid="13" grpId="0" animBg="1"/>
      <p:bldP spid="9" grpId="0" animBg="1"/>
      <p:bldGraphic spid="5" grpId="0">
        <p:bldAsOne/>
      </p:bldGraphic>
      <p:bldP spid="15" grpId="0" animBg="1"/>
      <p:bldP spid="16" grpId="0" animBg="1"/>
      <p:bldP spid="14" grpId="0" animBg="1"/>
      <p:bldP spid="18" grpId="0" animBg="1"/>
      <p:bldP spid="19" grpId="0" animBg="1"/>
      <p:bldP spid="19" grpId="1" animBg="1"/>
      <p:bldP spid="4" grpId="0" animBg="1"/>
      <p:bldP spid="4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48D623-6D2A-4B2E-ACE2-7DE63B0D8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hlinkClick r:id="rId2"/>
              </a:rPr>
              <a:t>MultiGet</a:t>
            </a:r>
            <a:r>
              <a:rPr lang="zh-CN" altLang="en-US" dirty="0"/>
              <a:t>：基于协程</a:t>
            </a:r>
            <a:r>
              <a:rPr lang="en-US" altLang="zh-CN" dirty="0"/>
              <a:t>(Fiber)</a:t>
            </a:r>
            <a:r>
              <a:rPr lang="zh-CN" altLang="en-US" dirty="0"/>
              <a:t>的 </a:t>
            </a:r>
            <a:r>
              <a:rPr lang="en-US" altLang="zh-CN" dirty="0"/>
              <a:t>IO </a:t>
            </a:r>
            <a:r>
              <a:rPr lang="zh-CN" altLang="en-US" dirty="0"/>
              <a:t>并发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DE186F2-CD02-4746-9198-8302573A7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2529"/>
            <a:ext cx="10515600" cy="3624433"/>
          </a:xfrm>
        </p:spPr>
        <p:txBody>
          <a:bodyPr/>
          <a:lstStyle/>
          <a:p>
            <a:r>
              <a:rPr lang="en-US" altLang="zh-CN" dirty="0"/>
              <a:t>MyTopling </a:t>
            </a:r>
            <a:r>
              <a:rPr lang="zh-CN" altLang="en-US" dirty="0"/>
              <a:t>中 </a:t>
            </a:r>
            <a:r>
              <a:rPr lang="en-US" altLang="zh-CN"/>
              <a:t>MRR </a:t>
            </a:r>
            <a:r>
              <a:rPr lang="zh-CN" altLang="en-US"/>
              <a:t>使用了 </a:t>
            </a:r>
            <a:r>
              <a:rPr lang="en-US" altLang="zh-CN" dirty="0" err="1"/>
              <a:t>MultiGet</a:t>
            </a:r>
            <a:endParaRPr lang="en-US" altLang="zh-CN" dirty="0"/>
          </a:p>
          <a:p>
            <a:r>
              <a:rPr lang="zh-CN" altLang="en-US" dirty="0"/>
              <a:t>使用有栈协程，最小化代码修改，最大化代码复用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3D1F37D-5616-4C09-9EF4-1DD1A2E51C8F}"/>
              </a:ext>
            </a:extLst>
          </p:cNvPr>
          <p:cNvSpPr/>
          <p:nvPr/>
        </p:nvSpPr>
        <p:spPr>
          <a:xfrm>
            <a:off x="966659" y="3927472"/>
            <a:ext cx="2068676" cy="40799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MultiGet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58001A4-100A-4544-B41A-8FE552545BFB}"/>
              </a:ext>
            </a:extLst>
          </p:cNvPr>
          <p:cNvSpPr/>
          <p:nvPr/>
        </p:nvSpPr>
        <p:spPr>
          <a:xfrm>
            <a:off x="966658" y="4336216"/>
            <a:ext cx="1023061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Get(Key1)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313430-6915-4859-8E5A-D9AB391F1B5F}"/>
              </a:ext>
            </a:extLst>
          </p:cNvPr>
          <p:cNvSpPr/>
          <p:nvPr/>
        </p:nvSpPr>
        <p:spPr>
          <a:xfrm>
            <a:off x="966658" y="4652764"/>
            <a:ext cx="1023061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Get(Key2)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695F38-C55B-47BD-86D0-19896ED68112}"/>
              </a:ext>
            </a:extLst>
          </p:cNvPr>
          <p:cNvSpPr/>
          <p:nvPr/>
        </p:nvSpPr>
        <p:spPr>
          <a:xfrm>
            <a:off x="965971" y="5285860"/>
            <a:ext cx="1023061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Get(Key..)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0C51B14-FF5B-4E71-9985-A0CB0B163A73}"/>
              </a:ext>
            </a:extLst>
          </p:cNvPr>
          <p:cNvSpPr/>
          <p:nvPr/>
        </p:nvSpPr>
        <p:spPr>
          <a:xfrm>
            <a:off x="965971" y="5602408"/>
            <a:ext cx="1023061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Get(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KeyN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1C7CF4-0ED6-43D6-8701-734B00ABC0ED}"/>
              </a:ext>
            </a:extLst>
          </p:cNvPr>
          <p:cNvSpPr/>
          <p:nvPr/>
        </p:nvSpPr>
        <p:spPr>
          <a:xfrm>
            <a:off x="966658" y="5918956"/>
            <a:ext cx="2068676" cy="40799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pread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io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135C57B-710F-4AE7-AB70-C555E2783D0F}"/>
              </a:ext>
            </a:extLst>
          </p:cNvPr>
          <p:cNvGrpSpPr/>
          <p:nvPr/>
        </p:nvGrpSpPr>
        <p:grpSpPr>
          <a:xfrm>
            <a:off x="2154164" y="4339849"/>
            <a:ext cx="717412" cy="1587344"/>
            <a:chOff x="4323748" y="3196920"/>
            <a:chExt cx="717412" cy="1418918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DD4FEC0-51B9-4318-ACC7-A03B71273217}"/>
                </a:ext>
              </a:extLst>
            </p:cNvPr>
            <p:cNvSpPr txBox="1"/>
            <p:nvPr/>
          </p:nvSpPr>
          <p:spPr>
            <a:xfrm>
              <a:off x="4483921" y="3403205"/>
              <a:ext cx="389889" cy="11695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串行发起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IO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54DC0C4-E3EA-45C4-B561-6D128242D82F}"/>
                </a:ext>
              </a:extLst>
            </p:cNvPr>
            <p:cNvGrpSpPr/>
            <p:nvPr/>
          </p:nvGrpSpPr>
          <p:grpSpPr>
            <a:xfrm>
              <a:off x="4323748" y="3196920"/>
              <a:ext cx="717412" cy="1418918"/>
              <a:chOff x="4323748" y="3196920"/>
              <a:chExt cx="717412" cy="1418918"/>
            </a:xfrm>
          </p:grpSpPr>
          <p:sp>
            <p:nvSpPr>
              <p:cNvPr id="6" name="箭头: 手杖形 5">
                <a:extLst>
                  <a:ext uri="{FF2B5EF4-FFF2-40B4-BE49-F238E27FC236}">
                    <a16:creationId xmlns:a16="http://schemas.microsoft.com/office/drawing/2014/main" id="{31F1B870-4504-4BFB-83F3-E3393FBCAA30}"/>
                  </a:ext>
                </a:extLst>
              </p:cNvPr>
              <p:cNvSpPr/>
              <p:nvPr/>
            </p:nvSpPr>
            <p:spPr>
              <a:xfrm>
                <a:off x="4378937" y="3196920"/>
                <a:ext cx="662223" cy="799066"/>
              </a:xfrm>
              <a:prstGeom prst="uturnArrow">
                <a:avLst>
                  <a:gd name="adj1" fmla="val 14164"/>
                  <a:gd name="adj2" fmla="val 15248"/>
                  <a:gd name="adj3" fmla="val 18808"/>
                  <a:gd name="adj4" fmla="val 43750"/>
                  <a:gd name="adj5" fmla="val 76193"/>
                </a:avLst>
              </a:prstGeom>
              <a:solidFill>
                <a:srgbClr val="5482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箭头: 手杖形 17">
                <a:extLst>
                  <a:ext uri="{FF2B5EF4-FFF2-40B4-BE49-F238E27FC236}">
                    <a16:creationId xmlns:a16="http://schemas.microsoft.com/office/drawing/2014/main" id="{7559E308-7AC6-4988-9823-E6590A51E942}"/>
                  </a:ext>
                </a:extLst>
              </p:cNvPr>
              <p:cNvSpPr/>
              <p:nvPr/>
            </p:nvSpPr>
            <p:spPr>
              <a:xfrm rot="10800000">
                <a:off x="4323748" y="3816772"/>
                <a:ext cx="662223" cy="799066"/>
              </a:xfrm>
              <a:prstGeom prst="uturnArrow">
                <a:avLst>
                  <a:gd name="adj1" fmla="val 14164"/>
                  <a:gd name="adj2" fmla="val 15248"/>
                  <a:gd name="adj3" fmla="val 18808"/>
                  <a:gd name="adj4" fmla="val 43750"/>
                  <a:gd name="adj5" fmla="val 76193"/>
                </a:avLst>
              </a:prstGeom>
              <a:solidFill>
                <a:srgbClr val="5482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3E106A19-B4B9-40DE-97A2-92086B039CB8}"/>
              </a:ext>
            </a:extLst>
          </p:cNvPr>
          <p:cNvSpPr/>
          <p:nvPr/>
        </p:nvSpPr>
        <p:spPr>
          <a:xfrm>
            <a:off x="965970" y="4969312"/>
            <a:ext cx="1023061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Get(Key3)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DEE3C66-7B43-4B24-9286-97B84E6A34A8}"/>
              </a:ext>
            </a:extLst>
          </p:cNvPr>
          <p:cNvSpPr/>
          <p:nvPr/>
        </p:nvSpPr>
        <p:spPr>
          <a:xfrm>
            <a:off x="5768308" y="3927472"/>
            <a:ext cx="3855444" cy="40799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MultiGet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CC870F-41FF-4E08-9679-031636B76277}"/>
              </a:ext>
            </a:extLst>
          </p:cNvPr>
          <p:cNvSpPr/>
          <p:nvPr/>
        </p:nvSpPr>
        <p:spPr>
          <a:xfrm>
            <a:off x="5768307" y="4336216"/>
            <a:ext cx="1023061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Get(Key1)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1B58E2F-03DC-4A06-925F-283254CA7E25}"/>
              </a:ext>
            </a:extLst>
          </p:cNvPr>
          <p:cNvSpPr/>
          <p:nvPr/>
        </p:nvSpPr>
        <p:spPr>
          <a:xfrm>
            <a:off x="5768307" y="4652764"/>
            <a:ext cx="1023061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Get(Key2)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E114FAA-6F0C-49D6-B8A5-1DC06B8CF0D1}"/>
              </a:ext>
            </a:extLst>
          </p:cNvPr>
          <p:cNvSpPr/>
          <p:nvPr/>
        </p:nvSpPr>
        <p:spPr>
          <a:xfrm>
            <a:off x="5769670" y="5285860"/>
            <a:ext cx="1023061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Get(Key..)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95FCF66-1149-42EA-A347-E7616FE6035B}"/>
              </a:ext>
            </a:extLst>
          </p:cNvPr>
          <p:cNvSpPr/>
          <p:nvPr/>
        </p:nvSpPr>
        <p:spPr>
          <a:xfrm>
            <a:off x="5769670" y="5602408"/>
            <a:ext cx="1023061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Get(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KeyN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2986289-73F7-4F55-BC30-7EF85F07A382}"/>
              </a:ext>
            </a:extLst>
          </p:cNvPr>
          <p:cNvSpPr/>
          <p:nvPr/>
        </p:nvSpPr>
        <p:spPr>
          <a:xfrm>
            <a:off x="5768307" y="5918956"/>
            <a:ext cx="3855444" cy="40799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io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uring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/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posix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aio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BC852AB-11ED-4898-B138-6BB0A4A22F5E}"/>
              </a:ext>
            </a:extLst>
          </p:cNvPr>
          <p:cNvSpPr/>
          <p:nvPr/>
        </p:nvSpPr>
        <p:spPr>
          <a:xfrm>
            <a:off x="5769669" y="4969312"/>
            <a:ext cx="1023061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Get(Key3)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D31375A-EB3B-40F4-B076-BE6474F10B8D}"/>
              </a:ext>
            </a:extLst>
          </p:cNvPr>
          <p:cNvSpPr/>
          <p:nvPr/>
        </p:nvSpPr>
        <p:spPr>
          <a:xfrm>
            <a:off x="8552890" y="4338305"/>
            <a:ext cx="1070853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submit(io1)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8171FAF-650E-454C-9E89-300D5E4EF2FC}"/>
              </a:ext>
            </a:extLst>
          </p:cNvPr>
          <p:cNvSpPr/>
          <p:nvPr/>
        </p:nvSpPr>
        <p:spPr>
          <a:xfrm>
            <a:off x="8552890" y="4654853"/>
            <a:ext cx="1070853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submit(io2)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3554BD6-BE3F-4F3B-ADBC-43AC3977D61B}"/>
              </a:ext>
            </a:extLst>
          </p:cNvPr>
          <p:cNvSpPr/>
          <p:nvPr/>
        </p:nvSpPr>
        <p:spPr>
          <a:xfrm>
            <a:off x="8554253" y="5287949"/>
            <a:ext cx="1068801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submit(io..)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EE75652-9AA6-43F9-A155-31B42FBD1BF7}"/>
              </a:ext>
            </a:extLst>
          </p:cNvPr>
          <p:cNvSpPr/>
          <p:nvPr/>
        </p:nvSpPr>
        <p:spPr>
          <a:xfrm>
            <a:off x="8554253" y="5604497"/>
            <a:ext cx="1068801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submit(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ioN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F745755-0815-4D9D-9610-00AB66582602}"/>
              </a:ext>
            </a:extLst>
          </p:cNvPr>
          <p:cNvSpPr/>
          <p:nvPr/>
        </p:nvSpPr>
        <p:spPr>
          <a:xfrm>
            <a:off x="8554252" y="4971401"/>
            <a:ext cx="1068801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submit(io3)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E8FD69F-9FA2-49AD-B4F1-1299A30D15AC}"/>
              </a:ext>
            </a:extLst>
          </p:cNvPr>
          <p:cNvGrpSpPr/>
          <p:nvPr/>
        </p:nvGrpSpPr>
        <p:grpSpPr>
          <a:xfrm>
            <a:off x="8200897" y="4444479"/>
            <a:ext cx="254845" cy="1365465"/>
            <a:chOff x="6854778" y="3156948"/>
            <a:chExt cx="426182" cy="1365465"/>
          </a:xfrm>
        </p:grpSpPr>
        <p:sp>
          <p:nvSpPr>
            <p:cNvPr id="40" name="箭头: 右 39">
              <a:extLst>
                <a:ext uri="{FF2B5EF4-FFF2-40B4-BE49-F238E27FC236}">
                  <a16:creationId xmlns:a16="http://schemas.microsoft.com/office/drawing/2014/main" id="{0ABD53EA-550B-4247-97C1-3596D3A6C4E8}"/>
                </a:ext>
              </a:extLst>
            </p:cNvPr>
            <p:cNvSpPr/>
            <p:nvPr/>
          </p:nvSpPr>
          <p:spPr>
            <a:xfrm>
              <a:off x="6856564" y="3156948"/>
              <a:ext cx="424396" cy="99272"/>
            </a:xfrm>
            <a:prstGeom prst="rightArrow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箭头: 右 40">
              <a:extLst>
                <a:ext uri="{FF2B5EF4-FFF2-40B4-BE49-F238E27FC236}">
                  <a16:creationId xmlns:a16="http://schemas.microsoft.com/office/drawing/2014/main" id="{6762A203-5B73-4316-AC54-A6870FAEDED2}"/>
                </a:ext>
              </a:extLst>
            </p:cNvPr>
            <p:cNvSpPr/>
            <p:nvPr/>
          </p:nvSpPr>
          <p:spPr>
            <a:xfrm>
              <a:off x="6856564" y="3473496"/>
              <a:ext cx="424396" cy="99272"/>
            </a:xfrm>
            <a:prstGeom prst="rightArrow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箭头: 右 41">
              <a:extLst>
                <a:ext uri="{FF2B5EF4-FFF2-40B4-BE49-F238E27FC236}">
                  <a16:creationId xmlns:a16="http://schemas.microsoft.com/office/drawing/2014/main" id="{F88F7137-E267-48DB-A8B2-3951D52B20E2}"/>
                </a:ext>
              </a:extLst>
            </p:cNvPr>
            <p:cNvSpPr/>
            <p:nvPr/>
          </p:nvSpPr>
          <p:spPr>
            <a:xfrm>
              <a:off x="6856564" y="3790044"/>
              <a:ext cx="424396" cy="99272"/>
            </a:xfrm>
            <a:prstGeom prst="rightArrow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箭头: 右 42">
              <a:extLst>
                <a:ext uri="{FF2B5EF4-FFF2-40B4-BE49-F238E27FC236}">
                  <a16:creationId xmlns:a16="http://schemas.microsoft.com/office/drawing/2014/main" id="{3EB32CDF-895C-428B-B162-5D09416C6634}"/>
                </a:ext>
              </a:extLst>
            </p:cNvPr>
            <p:cNvSpPr/>
            <p:nvPr/>
          </p:nvSpPr>
          <p:spPr>
            <a:xfrm>
              <a:off x="6856564" y="4106592"/>
              <a:ext cx="424396" cy="99272"/>
            </a:xfrm>
            <a:prstGeom prst="rightArrow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箭头: 右 43">
              <a:extLst>
                <a:ext uri="{FF2B5EF4-FFF2-40B4-BE49-F238E27FC236}">
                  <a16:creationId xmlns:a16="http://schemas.microsoft.com/office/drawing/2014/main" id="{CBD83A9A-5E4A-4335-8EF8-E6256006B9F5}"/>
                </a:ext>
              </a:extLst>
            </p:cNvPr>
            <p:cNvSpPr/>
            <p:nvPr/>
          </p:nvSpPr>
          <p:spPr>
            <a:xfrm>
              <a:off x="6854778" y="4423141"/>
              <a:ext cx="424396" cy="99272"/>
            </a:xfrm>
            <a:prstGeom prst="rightArrow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3B2EC058-3E9B-412F-97CD-B4A3CA6493F1}"/>
              </a:ext>
            </a:extLst>
          </p:cNvPr>
          <p:cNvGrpSpPr/>
          <p:nvPr/>
        </p:nvGrpSpPr>
        <p:grpSpPr>
          <a:xfrm>
            <a:off x="7296327" y="4335467"/>
            <a:ext cx="779018" cy="1581991"/>
            <a:chOff x="5883191" y="3048685"/>
            <a:chExt cx="1070853" cy="1581991"/>
          </a:xfrm>
          <a:solidFill>
            <a:srgbClr val="1F4E79"/>
          </a:solidFill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78C6EAB7-F800-4F40-A821-0014B6EAC2DE}"/>
                </a:ext>
              </a:extLst>
            </p:cNvPr>
            <p:cNvSpPr/>
            <p:nvPr/>
          </p:nvSpPr>
          <p:spPr>
            <a:xfrm>
              <a:off x="5883191" y="3048685"/>
              <a:ext cx="1070853" cy="31579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Fiber1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975791D-66E9-4253-BD58-9B74DB953A7A}"/>
                </a:ext>
              </a:extLst>
            </p:cNvPr>
            <p:cNvSpPr/>
            <p:nvPr/>
          </p:nvSpPr>
          <p:spPr>
            <a:xfrm>
              <a:off x="5883191" y="3365233"/>
              <a:ext cx="1070853" cy="31579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Fiber2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D052FA7-76F6-445B-9C89-A1CF01920812}"/>
                </a:ext>
              </a:extLst>
            </p:cNvPr>
            <p:cNvSpPr/>
            <p:nvPr/>
          </p:nvSpPr>
          <p:spPr>
            <a:xfrm>
              <a:off x="5884554" y="3998329"/>
              <a:ext cx="1068801" cy="31579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Fiber..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67E26FB-F264-4F0A-AF06-25210146BD5A}"/>
                </a:ext>
              </a:extLst>
            </p:cNvPr>
            <p:cNvSpPr/>
            <p:nvPr/>
          </p:nvSpPr>
          <p:spPr>
            <a:xfrm>
              <a:off x="5884554" y="4314877"/>
              <a:ext cx="1068801" cy="31579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FiberN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7AAB5AC-AC87-4560-855A-70D23F50DFBA}"/>
                </a:ext>
              </a:extLst>
            </p:cNvPr>
            <p:cNvSpPr/>
            <p:nvPr/>
          </p:nvSpPr>
          <p:spPr>
            <a:xfrm>
              <a:off x="5884553" y="3681781"/>
              <a:ext cx="1068801" cy="31579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Fiber3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E0B11815-01E0-460C-ABB6-E7F8B2C808AE}"/>
              </a:ext>
            </a:extLst>
          </p:cNvPr>
          <p:cNvGrpSpPr/>
          <p:nvPr/>
        </p:nvGrpSpPr>
        <p:grpSpPr>
          <a:xfrm>
            <a:off x="6907782" y="4444479"/>
            <a:ext cx="246942" cy="1365465"/>
            <a:chOff x="6854778" y="3156948"/>
            <a:chExt cx="426182" cy="1365465"/>
          </a:xfrm>
        </p:grpSpPr>
        <p:sp>
          <p:nvSpPr>
            <p:cNvPr id="52" name="箭头: 右 51">
              <a:extLst>
                <a:ext uri="{FF2B5EF4-FFF2-40B4-BE49-F238E27FC236}">
                  <a16:creationId xmlns:a16="http://schemas.microsoft.com/office/drawing/2014/main" id="{CF047A96-A08C-4698-AE34-786BB2D65EF1}"/>
                </a:ext>
              </a:extLst>
            </p:cNvPr>
            <p:cNvSpPr/>
            <p:nvPr/>
          </p:nvSpPr>
          <p:spPr>
            <a:xfrm>
              <a:off x="6856564" y="3156948"/>
              <a:ext cx="424396" cy="99272"/>
            </a:xfrm>
            <a:prstGeom prst="rightArrow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箭头: 右 52">
              <a:extLst>
                <a:ext uri="{FF2B5EF4-FFF2-40B4-BE49-F238E27FC236}">
                  <a16:creationId xmlns:a16="http://schemas.microsoft.com/office/drawing/2014/main" id="{3C7B6ADC-86A7-46DA-B084-E0F886B23512}"/>
                </a:ext>
              </a:extLst>
            </p:cNvPr>
            <p:cNvSpPr/>
            <p:nvPr/>
          </p:nvSpPr>
          <p:spPr>
            <a:xfrm>
              <a:off x="6856564" y="3473496"/>
              <a:ext cx="424396" cy="99272"/>
            </a:xfrm>
            <a:prstGeom prst="rightArrow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箭头: 右 53">
              <a:extLst>
                <a:ext uri="{FF2B5EF4-FFF2-40B4-BE49-F238E27FC236}">
                  <a16:creationId xmlns:a16="http://schemas.microsoft.com/office/drawing/2014/main" id="{F0B2FBD3-950A-48DA-996C-F77DE3F7601E}"/>
                </a:ext>
              </a:extLst>
            </p:cNvPr>
            <p:cNvSpPr/>
            <p:nvPr/>
          </p:nvSpPr>
          <p:spPr>
            <a:xfrm>
              <a:off x="6856564" y="3790044"/>
              <a:ext cx="424396" cy="99272"/>
            </a:xfrm>
            <a:prstGeom prst="rightArrow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箭头: 右 54">
              <a:extLst>
                <a:ext uri="{FF2B5EF4-FFF2-40B4-BE49-F238E27FC236}">
                  <a16:creationId xmlns:a16="http://schemas.microsoft.com/office/drawing/2014/main" id="{D0E182D4-B0F1-43F1-9535-22690805437E}"/>
                </a:ext>
              </a:extLst>
            </p:cNvPr>
            <p:cNvSpPr/>
            <p:nvPr/>
          </p:nvSpPr>
          <p:spPr>
            <a:xfrm>
              <a:off x="6856564" y="4106592"/>
              <a:ext cx="424396" cy="99272"/>
            </a:xfrm>
            <a:prstGeom prst="rightArrow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箭头: 右 55">
              <a:extLst>
                <a:ext uri="{FF2B5EF4-FFF2-40B4-BE49-F238E27FC236}">
                  <a16:creationId xmlns:a16="http://schemas.microsoft.com/office/drawing/2014/main" id="{39B3BA8F-B2B4-4EA6-B208-847A70260C0D}"/>
                </a:ext>
              </a:extLst>
            </p:cNvPr>
            <p:cNvSpPr/>
            <p:nvPr/>
          </p:nvSpPr>
          <p:spPr>
            <a:xfrm>
              <a:off x="6854778" y="4423141"/>
              <a:ext cx="424396" cy="99272"/>
            </a:xfrm>
            <a:prstGeom prst="rightArrow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D48D9EB7-EA14-4EF0-A491-5CC9E97E2DBF}"/>
              </a:ext>
            </a:extLst>
          </p:cNvPr>
          <p:cNvGrpSpPr/>
          <p:nvPr/>
        </p:nvGrpSpPr>
        <p:grpSpPr>
          <a:xfrm>
            <a:off x="9675009" y="4444479"/>
            <a:ext cx="307620" cy="1365465"/>
            <a:chOff x="6854778" y="3156948"/>
            <a:chExt cx="426182" cy="1365465"/>
          </a:xfrm>
        </p:grpSpPr>
        <p:sp>
          <p:nvSpPr>
            <p:cNvPr id="59" name="箭头: 右 58">
              <a:extLst>
                <a:ext uri="{FF2B5EF4-FFF2-40B4-BE49-F238E27FC236}">
                  <a16:creationId xmlns:a16="http://schemas.microsoft.com/office/drawing/2014/main" id="{A3EE8E79-E407-45EE-8111-403C449D641A}"/>
                </a:ext>
              </a:extLst>
            </p:cNvPr>
            <p:cNvSpPr/>
            <p:nvPr/>
          </p:nvSpPr>
          <p:spPr>
            <a:xfrm>
              <a:off x="6856564" y="3156948"/>
              <a:ext cx="424396" cy="99272"/>
            </a:xfrm>
            <a:prstGeom prst="rightArrow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箭头: 右 59">
              <a:extLst>
                <a:ext uri="{FF2B5EF4-FFF2-40B4-BE49-F238E27FC236}">
                  <a16:creationId xmlns:a16="http://schemas.microsoft.com/office/drawing/2014/main" id="{AE398C25-6985-46D1-89C7-E565C084C49E}"/>
                </a:ext>
              </a:extLst>
            </p:cNvPr>
            <p:cNvSpPr/>
            <p:nvPr/>
          </p:nvSpPr>
          <p:spPr>
            <a:xfrm>
              <a:off x="6856564" y="3473496"/>
              <a:ext cx="424396" cy="99272"/>
            </a:xfrm>
            <a:prstGeom prst="rightArrow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箭头: 右 60">
              <a:extLst>
                <a:ext uri="{FF2B5EF4-FFF2-40B4-BE49-F238E27FC236}">
                  <a16:creationId xmlns:a16="http://schemas.microsoft.com/office/drawing/2014/main" id="{C680EEBF-867A-4059-A4C1-1B5CDC7DABF5}"/>
                </a:ext>
              </a:extLst>
            </p:cNvPr>
            <p:cNvSpPr/>
            <p:nvPr/>
          </p:nvSpPr>
          <p:spPr>
            <a:xfrm>
              <a:off x="6856564" y="3790044"/>
              <a:ext cx="424396" cy="99272"/>
            </a:xfrm>
            <a:prstGeom prst="rightArrow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箭头: 右 61">
              <a:extLst>
                <a:ext uri="{FF2B5EF4-FFF2-40B4-BE49-F238E27FC236}">
                  <a16:creationId xmlns:a16="http://schemas.microsoft.com/office/drawing/2014/main" id="{E8197709-BDB3-4D0D-A44E-E5581BBBDC5C}"/>
                </a:ext>
              </a:extLst>
            </p:cNvPr>
            <p:cNvSpPr/>
            <p:nvPr/>
          </p:nvSpPr>
          <p:spPr>
            <a:xfrm>
              <a:off x="6856564" y="4106592"/>
              <a:ext cx="424396" cy="99272"/>
            </a:xfrm>
            <a:prstGeom prst="rightArrow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箭头: 右 62">
              <a:extLst>
                <a:ext uri="{FF2B5EF4-FFF2-40B4-BE49-F238E27FC236}">
                  <a16:creationId xmlns:a16="http://schemas.microsoft.com/office/drawing/2014/main" id="{AA8FDEC7-7234-4AD9-8B4A-353D8F6DE708}"/>
                </a:ext>
              </a:extLst>
            </p:cNvPr>
            <p:cNvSpPr/>
            <p:nvPr/>
          </p:nvSpPr>
          <p:spPr>
            <a:xfrm>
              <a:off x="6854778" y="4423141"/>
              <a:ext cx="424396" cy="99272"/>
            </a:xfrm>
            <a:prstGeom prst="rightArrow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65" name="箭头: 圆角右 64">
            <a:extLst>
              <a:ext uri="{FF2B5EF4-FFF2-40B4-BE49-F238E27FC236}">
                <a16:creationId xmlns:a16="http://schemas.microsoft.com/office/drawing/2014/main" id="{AD5FC7DF-3DA6-4013-A625-EC7266EBA569}"/>
              </a:ext>
            </a:extLst>
          </p:cNvPr>
          <p:cNvSpPr/>
          <p:nvPr/>
        </p:nvSpPr>
        <p:spPr>
          <a:xfrm rot="10800000">
            <a:off x="9630288" y="4444478"/>
            <a:ext cx="409660" cy="1709264"/>
          </a:xfrm>
          <a:prstGeom prst="bentArrow">
            <a:avLst>
              <a:gd name="adj1" fmla="val 11597"/>
              <a:gd name="adj2" fmla="val 12395"/>
              <a:gd name="adj3" fmla="val 20213"/>
              <a:gd name="adj4" fmla="val 33219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CD894137-77C6-4C34-984B-1853D16EEC33}"/>
              </a:ext>
            </a:extLst>
          </p:cNvPr>
          <p:cNvSpPr/>
          <p:nvPr/>
        </p:nvSpPr>
        <p:spPr>
          <a:xfrm>
            <a:off x="3916166" y="4896837"/>
            <a:ext cx="1045615" cy="459250"/>
          </a:xfrm>
          <a:prstGeom prst="rightArrow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7056479-B474-4FFC-815D-ADAFB8938797}"/>
              </a:ext>
            </a:extLst>
          </p:cNvPr>
          <p:cNvSpPr txBox="1"/>
          <p:nvPr/>
        </p:nvSpPr>
        <p:spPr>
          <a:xfrm>
            <a:off x="910300" y="1418361"/>
            <a:ext cx="10109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等线" panose="02010600030101010101" pitchFamily="2" charset="-122"/>
                <a:cs typeface="+mn-cs"/>
              </a:rPr>
              <a:t>select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等线" panose="02010600030101010101" pitchFamily="2" charset="-122"/>
                <a:cs typeface="+mn-cs"/>
              </a:rPr>
              <a:t> *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等线" panose="02010600030101010101" pitchFamily="2" charset="-122"/>
                <a:cs typeface="+mn-cs"/>
              </a:rPr>
              <a:t>from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等线" panose="02010600030101010101" pitchFamily="2" charset="-122"/>
                <a:cs typeface="+mn-cs"/>
              </a:rPr>
              <a:t> user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等线" panose="02010600030101010101" pitchFamily="2" charset="-122"/>
                <a:cs typeface="+mn-cs"/>
              </a:rPr>
              <a:t>where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等线" panose="02010600030101010101" pitchFamily="2" charset="-122"/>
                <a:cs typeface="+mn-cs"/>
              </a:rPr>
              <a:t> height &gt;=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等线" panose="02010600030101010101" pitchFamily="2" charset="-122"/>
                <a:cs typeface="+mn-cs"/>
              </a:rPr>
              <a:t>172.5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等线" panose="02010600030101010101" pitchFamily="2" charset="-122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Code" panose="020B0609020000020004" pitchFamily="49" charset="0"/>
                <a:ea typeface="等线" panose="02010600030101010101" pitchFamily="2" charset="-122"/>
                <a:cs typeface="+mn-cs"/>
              </a:rPr>
              <a:t>-- Use secondary index height, returns 1000 users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Code" panose="020B0609020000020004" pitchFamily="49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Code" panose="020B0609020000020004" pitchFamily="49" charset="0"/>
                <a:ea typeface="等线" panose="02010600030101010101" pitchFamily="2" charset="-122"/>
                <a:cs typeface="+mn-cs"/>
              </a:rPr>
              <a:t>-- This will use MRR(Multi-Range Read)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Code" panose="020B0609020000020004" pitchFamily="49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696652C-DB26-4A95-9D26-4A4790957222}"/>
              </a:ext>
            </a:extLst>
          </p:cNvPr>
          <p:cNvSpPr txBox="1"/>
          <p:nvPr/>
        </p:nvSpPr>
        <p:spPr>
          <a:xfrm>
            <a:off x="10020002" y="4808315"/>
            <a:ext cx="3898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并发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IO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353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4D4222-AC1D-4202-8A62-5E9C094A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hlinkClick r:id="rId2"/>
              </a:rPr>
              <a:t>去虚拟化</a:t>
            </a:r>
            <a:r>
              <a:rPr lang="zh-CN" altLang="en-US" dirty="0"/>
              <a:t>：行为不变，性能更高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650ACC-4257-400A-97D0-1FE2DE8CD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Comparator: </a:t>
            </a:r>
            <a:r>
              <a:rPr lang="zh-CN" altLang="en-US" dirty="0"/>
              <a:t>接口，虚函数调用</a:t>
            </a:r>
            <a:endParaRPr lang="en-US" altLang="zh-CN" dirty="0"/>
          </a:p>
          <a:p>
            <a:pPr lvl="1"/>
            <a:r>
              <a:rPr lang="zh-CN" altLang="en-US" dirty="0"/>
              <a:t>搜索的基本操作，调用频繁</a:t>
            </a:r>
            <a:endParaRPr lang="en-US" altLang="zh-CN" dirty="0"/>
          </a:p>
          <a:p>
            <a:pPr lvl="1"/>
            <a:r>
              <a:rPr lang="zh-CN" altLang="en-US" dirty="0"/>
              <a:t>虚函数调用的相对开销不可忽视</a:t>
            </a:r>
            <a:endParaRPr lang="en-US" altLang="zh-CN" dirty="0"/>
          </a:p>
          <a:p>
            <a:r>
              <a:rPr lang="zh-CN" altLang="en-US" dirty="0"/>
              <a:t>多数情况下是 </a:t>
            </a:r>
            <a:r>
              <a:rPr lang="en-US" altLang="zh-CN" dirty="0" err="1"/>
              <a:t>BytewiseComparator</a:t>
            </a:r>
            <a:r>
              <a:rPr lang="zh-CN" altLang="en-US" dirty="0"/>
              <a:t> </a:t>
            </a:r>
            <a:r>
              <a:rPr lang="en-US" altLang="zh-CN" dirty="0"/>
              <a:t>...</a:t>
            </a:r>
          </a:p>
          <a:p>
            <a:pPr lvl="1"/>
            <a:r>
              <a:rPr lang="zh-CN" altLang="en-US" dirty="0"/>
              <a:t>消除虚函数调用：</a:t>
            </a:r>
            <a:r>
              <a:rPr lang="zh-CN" altLang="en-US" b="1" dirty="0">
                <a:solidFill>
                  <a:srgbClr val="1F4E79"/>
                </a:solidFill>
              </a:rPr>
              <a:t>保证代码的外部行为相同</a:t>
            </a:r>
            <a:endParaRPr lang="en-US" altLang="zh-CN" b="1" dirty="0">
              <a:solidFill>
                <a:srgbClr val="1F4E79"/>
              </a:solidFill>
            </a:endParaRPr>
          </a:p>
          <a:p>
            <a:pPr lvl="1"/>
            <a:r>
              <a:rPr lang="en-US" altLang="zh-CN" dirty="0"/>
              <a:t>Compare </a:t>
            </a:r>
            <a:r>
              <a:rPr lang="zh-CN" altLang="en-US" dirty="0"/>
              <a:t>调用链开销降低 </a:t>
            </a:r>
            <a:r>
              <a:rPr lang="en-US" altLang="zh-CN" dirty="0"/>
              <a:t>60% </a:t>
            </a:r>
            <a:r>
              <a:rPr lang="zh-CN" altLang="en-US" dirty="0"/>
              <a:t>以上</a:t>
            </a:r>
            <a:endParaRPr lang="en-US" altLang="zh-CN" dirty="0"/>
          </a:p>
          <a:p>
            <a:r>
              <a:rPr lang="en-US" altLang="zh-CN" dirty="0"/>
              <a:t>FindFileInRange:</a:t>
            </a:r>
            <a:r>
              <a:rPr lang="zh-CN" altLang="en-US" dirty="0"/>
              <a:t> </a:t>
            </a:r>
            <a:r>
              <a:rPr lang="en-US" altLang="zh-CN" dirty="0"/>
              <a:t>DB::Get </a:t>
            </a:r>
            <a:r>
              <a:rPr lang="zh-CN" altLang="en-US" dirty="0"/>
              <a:t>热点函数，</a:t>
            </a:r>
            <a:r>
              <a:rPr lang="en-US" altLang="zh-CN" dirty="0"/>
              <a:t>Comparator </a:t>
            </a:r>
            <a:r>
              <a:rPr lang="zh-CN" altLang="en-US" dirty="0"/>
              <a:t>热点</a:t>
            </a:r>
            <a:endParaRPr lang="en-US" altLang="zh-CN" dirty="0"/>
          </a:p>
          <a:p>
            <a:r>
              <a:rPr lang="en-US" altLang="zh-CN" dirty="0" err="1"/>
              <a:t>MergingIterator</a:t>
            </a:r>
            <a:r>
              <a:rPr lang="en-US" altLang="zh-CN" dirty="0"/>
              <a:t>: Iterator </a:t>
            </a:r>
            <a:r>
              <a:rPr lang="zh-CN" altLang="en-US" dirty="0"/>
              <a:t>顺序扫描，</a:t>
            </a:r>
            <a:r>
              <a:rPr lang="en-US" altLang="zh-CN" dirty="0"/>
              <a:t>Comparator </a:t>
            </a:r>
            <a:r>
              <a:rPr lang="zh-CN" altLang="en-US" dirty="0"/>
              <a:t>热点</a:t>
            </a:r>
            <a:endParaRPr lang="en-US" altLang="zh-CN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3306329-101B-EA2A-7FF2-4DC26E557F6D}"/>
              </a:ext>
            </a:extLst>
          </p:cNvPr>
          <p:cNvSpPr/>
          <p:nvPr/>
        </p:nvSpPr>
        <p:spPr>
          <a:xfrm>
            <a:off x="6501674" y="1825626"/>
            <a:ext cx="4216636" cy="1518404"/>
          </a:xfrm>
          <a:prstGeom prst="roundRect">
            <a:avLst>
              <a:gd name="adj" fmla="val 7488"/>
            </a:avLst>
          </a:prstGeom>
          <a:solidFill>
            <a:srgbClr val="1F4E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zh-CN" altLang="en-US" sz="2400" b="1" dirty="0"/>
              <a:t>针对 </a:t>
            </a:r>
            <a:r>
              <a:rPr lang="en-US" altLang="zh-CN" sz="2400" b="1" dirty="0" err="1"/>
              <a:t>BytewiseComparator</a:t>
            </a:r>
            <a:endParaRPr lang="en-US" altLang="zh-CN" sz="2400" b="1" dirty="0"/>
          </a:p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en-US" altLang="zh-CN" sz="2400" b="1" dirty="0" err="1"/>
              <a:t>ReverseBytewiseComparator</a:t>
            </a:r>
            <a:endParaRPr lang="en-US" altLang="zh-CN" sz="2400" b="1" dirty="0"/>
          </a:p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zh-CN" altLang="en-US" sz="2400" b="1" dirty="0"/>
              <a:t>进行特殊处理，特殊优化</a:t>
            </a:r>
          </a:p>
        </p:txBody>
      </p:sp>
    </p:spTree>
    <p:extLst>
      <p:ext uri="{BB962C8B-B14F-4D97-AF65-F5344CB8AC3E}">
        <p14:creationId xmlns:p14="http://schemas.microsoft.com/office/powerpoint/2010/main" val="1727900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5C046-060C-4AE5-994A-11677E18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FindFileInRange: Prefix Cache</a:t>
            </a:r>
            <a:endParaRPr lang="zh-CN" altLang="en-US" dirty="0"/>
          </a:p>
        </p:txBody>
      </p:sp>
      <p:sp>
        <p:nvSpPr>
          <p:cNvPr id="46" name="内容占位符 45">
            <a:extLst>
              <a:ext uri="{FF2B5EF4-FFF2-40B4-BE49-F238E27FC236}">
                <a16:creationId xmlns:a16="http://schemas.microsoft.com/office/drawing/2014/main" id="{5DFE4F17-6F52-4937-B2C9-34DF52F8B3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endParaRPr lang="zh-CN" altLang="en-US" dirty="0"/>
          </a:p>
        </p:txBody>
      </p:sp>
      <p:sp>
        <p:nvSpPr>
          <p:cNvPr id="47" name="内容占位符 46">
            <a:extLst>
              <a:ext uri="{FF2B5EF4-FFF2-40B4-BE49-F238E27FC236}">
                <a16:creationId xmlns:a16="http://schemas.microsoft.com/office/drawing/2014/main" id="{CB874BCA-B416-493C-93CC-4EA52ADD8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08243" cy="435133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二分搜索 </a:t>
            </a:r>
            <a:r>
              <a:rPr lang="en-US" altLang="zh-CN" dirty="0"/>
              <a:t>String </a:t>
            </a:r>
            <a:r>
              <a:rPr lang="zh-CN" altLang="en-US" dirty="0"/>
              <a:t>数组</a:t>
            </a:r>
            <a:endParaRPr lang="en-US" altLang="zh-CN" dirty="0"/>
          </a:p>
          <a:p>
            <a:r>
              <a:rPr lang="zh-CN" altLang="en-US" dirty="0"/>
              <a:t>需要调用 </a:t>
            </a:r>
            <a:r>
              <a:rPr lang="en-US" altLang="zh-CN" dirty="0"/>
              <a:t>Comparator</a:t>
            </a:r>
          </a:p>
          <a:p>
            <a:pPr lvl="1"/>
            <a:r>
              <a:rPr lang="zh-CN" altLang="en-US" dirty="0"/>
              <a:t>函数调用开销</a:t>
            </a:r>
            <a:endParaRPr lang="en-US" altLang="zh-CN" dirty="0"/>
          </a:p>
          <a:p>
            <a:r>
              <a:rPr lang="zh-CN" altLang="en-US" dirty="0"/>
              <a:t>需要通过指针间接访问 </a:t>
            </a:r>
            <a:r>
              <a:rPr lang="en-US" altLang="zh-CN" dirty="0"/>
              <a:t>String </a:t>
            </a:r>
            <a:r>
              <a:rPr lang="zh-CN" altLang="en-US" dirty="0"/>
              <a:t>内容</a:t>
            </a:r>
            <a:endParaRPr lang="en-US" altLang="zh-CN" dirty="0"/>
          </a:p>
          <a:p>
            <a:pPr lvl="1"/>
            <a:r>
              <a:rPr lang="en-US" altLang="zh-CN" dirty="0"/>
              <a:t>CPU Cache Miss</a:t>
            </a:r>
          </a:p>
          <a:p>
            <a:r>
              <a:rPr lang="zh-CN" altLang="en-US" dirty="0">
                <a:solidFill>
                  <a:srgbClr val="843C0C"/>
                </a:solidFill>
              </a:rPr>
              <a:t>提取固定长度</a:t>
            </a:r>
            <a:r>
              <a:rPr lang="en-US" altLang="zh-CN" dirty="0">
                <a:solidFill>
                  <a:srgbClr val="843C0C"/>
                </a:solidFill>
              </a:rPr>
              <a:t>(8</a:t>
            </a:r>
            <a:r>
              <a:rPr lang="zh-CN" altLang="en-US" dirty="0">
                <a:solidFill>
                  <a:srgbClr val="843C0C"/>
                </a:solidFill>
              </a:rPr>
              <a:t>字节</a:t>
            </a:r>
            <a:r>
              <a:rPr lang="en-US" altLang="zh-CN" dirty="0">
                <a:solidFill>
                  <a:srgbClr val="843C0C"/>
                </a:solidFill>
              </a:rPr>
              <a:t>) Prefix</a:t>
            </a:r>
          </a:p>
          <a:p>
            <a:r>
              <a:rPr lang="zh-CN" altLang="en-US" dirty="0">
                <a:solidFill>
                  <a:srgbClr val="843C0C"/>
                </a:solidFill>
              </a:rPr>
              <a:t>在 </a:t>
            </a:r>
            <a:r>
              <a:rPr lang="en-US" altLang="zh-CN" dirty="0">
                <a:solidFill>
                  <a:srgbClr val="843C0C"/>
                </a:solidFill>
              </a:rPr>
              <a:t>Prefix </a:t>
            </a:r>
            <a:r>
              <a:rPr lang="zh-CN" altLang="en-US" dirty="0">
                <a:solidFill>
                  <a:srgbClr val="843C0C"/>
                </a:solidFill>
              </a:rPr>
              <a:t>数组中按整数二分搜索范围</a:t>
            </a:r>
            <a:endParaRPr lang="en-US" altLang="zh-CN" dirty="0">
              <a:solidFill>
                <a:srgbClr val="843C0C"/>
              </a:solidFill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最后在小范围内二分搜索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数组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dirty="0">
                <a:solidFill>
                  <a:srgbClr val="843C0C"/>
                </a:solidFill>
                <a:hlinkClick r:id="rId3"/>
              </a:rPr>
              <a:t>性能提升 </a:t>
            </a:r>
            <a:r>
              <a:rPr lang="en-US" altLang="zh-CN" dirty="0">
                <a:solidFill>
                  <a:srgbClr val="843C0C"/>
                </a:solidFill>
                <a:hlinkClick r:id="rId3"/>
              </a:rPr>
              <a:t>4~5 </a:t>
            </a:r>
            <a:r>
              <a:rPr lang="zh-CN" altLang="en-US" dirty="0">
                <a:solidFill>
                  <a:srgbClr val="843C0C"/>
                </a:solidFill>
                <a:hlinkClick r:id="rId3"/>
              </a:rPr>
              <a:t>倍</a:t>
            </a:r>
            <a:endParaRPr lang="en-US" altLang="zh-CN" dirty="0">
              <a:solidFill>
                <a:srgbClr val="843C0C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E9FE93-3EC1-4352-8D8F-2F3678CC20FD}"/>
              </a:ext>
            </a:extLst>
          </p:cNvPr>
          <p:cNvSpPr/>
          <p:nvPr/>
        </p:nvSpPr>
        <p:spPr>
          <a:xfrm>
            <a:off x="2203642" y="2579071"/>
            <a:ext cx="844541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Ptr1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1D4BCA-FCBE-4551-B600-EACDA197185D}"/>
              </a:ext>
            </a:extLst>
          </p:cNvPr>
          <p:cNvSpPr/>
          <p:nvPr/>
        </p:nvSpPr>
        <p:spPr>
          <a:xfrm>
            <a:off x="2203642" y="2895619"/>
            <a:ext cx="844541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Ptr2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50CEB8-23A1-45B6-A3CA-80D00EE79C1D}"/>
              </a:ext>
            </a:extLst>
          </p:cNvPr>
          <p:cNvSpPr/>
          <p:nvPr/>
        </p:nvSpPr>
        <p:spPr>
          <a:xfrm>
            <a:off x="2202955" y="3528715"/>
            <a:ext cx="844541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A480DE-5FAE-45B1-B50D-5A46793F6336}"/>
              </a:ext>
            </a:extLst>
          </p:cNvPr>
          <p:cNvSpPr/>
          <p:nvPr/>
        </p:nvSpPr>
        <p:spPr>
          <a:xfrm>
            <a:off x="2202955" y="3845263"/>
            <a:ext cx="844541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4BEC0E-4DB7-4836-903B-94A3D6289953}"/>
              </a:ext>
            </a:extLst>
          </p:cNvPr>
          <p:cNvSpPr/>
          <p:nvPr/>
        </p:nvSpPr>
        <p:spPr>
          <a:xfrm>
            <a:off x="2202954" y="3212167"/>
            <a:ext cx="844541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Ptr3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82090E-417C-4785-82EE-C4FD4F9C58BF}"/>
              </a:ext>
            </a:extLst>
          </p:cNvPr>
          <p:cNvSpPr/>
          <p:nvPr/>
        </p:nvSpPr>
        <p:spPr>
          <a:xfrm>
            <a:off x="2203642" y="4161062"/>
            <a:ext cx="844541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AFA52D1-B16A-4A95-BF01-9DDC2EF7EBF7}"/>
              </a:ext>
            </a:extLst>
          </p:cNvPr>
          <p:cNvSpPr/>
          <p:nvPr/>
        </p:nvSpPr>
        <p:spPr>
          <a:xfrm>
            <a:off x="2203642" y="4477610"/>
            <a:ext cx="844541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223BF6E-9D16-4D91-99B1-5D5D90CEFBD5}"/>
              </a:ext>
            </a:extLst>
          </p:cNvPr>
          <p:cNvSpPr/>
          <p:nvPr/>
        </p:nvSpPr>
        <p:spPr>
          <a:xfrm>
            <a:off x="2202955" y="5110706"/>
            <a:ext cx="844541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DB0FA3B-F4EC-48C0-8463-68F4633C0AB9}"/>
              </a:ext>
            </a:extLst>
          </p:cNvPr>
          <p:cNvSpPr/>
          <p:nvPr/>
        </p:nvSpPr>
        <p:spPr>
          <a:xfrm>
            <a:off x="2202955" y="5427254"/>
            <a:ext cx="844541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PtrN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C16B52-D7BC-426F-9BE2-C8AC97BD0652}"/>
              </a:ext>
            </a:extLst>
          </p:cNvPr>
          <p:cNvSpPr/>
          <p:nvPr/>
        </p:nvSpPr>
        <p:spPr>
          <a:xfrm>
            <a:off x="2202954" y="4794158"/>
            <a:ext cx="844541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F39ACF9-594C-4DA3-81E9-7C7903759E0E}"/>
              </a:ext>
            </a:extLst>
          </p:cNvPr>
          <p:cNvSpPr/>
          <p:nvPr/>
        </p:nvSpPr>
        <p:spPr>
          <a:xfrm>
            <a:off x="3772674" y="2579071"/>
            <a:ext cx="1023061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C3F79B5-F47E-41DD-A707-422D267402B0}"/>
              </a:ext>
            </a:extLst>
          </p:cNvPr>
          <p:cNvSpPr/>
          <p:nvPr/>
        </p:nvSpPr>
        <p:spPr>
          <a:xfrm>
            <a:off x="3772674" y="2895619"/>
            <a:ext cx="1418402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9261FD9-362B-4D3E-AEFE-B9755A559532}"/>
              </a:ext>
            </a:extLst>
          </p:cNvPr>
          <p:cNvSpPr/>
          <p:nvPr/>
        </p:nvSpPr>
        <p:spPr>
          <a:xfrm>
            <a:off x="3772674" y="3528715"/>
            <a:ext cx="1247639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8050708-AFC9-4601-B7A0-7E0F550A8EE0}"/>
              </a:ext>
            </a:extLst>
          </p:cNvPr>
          <p:cNvSpPr/>
          <p:nvPr/>
        </p:nvSpPr>
        <p:spPr>
          <a:xfrm>
            <a:off x="3772674" y="3845263"/>
            <a:ext cx="1567679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E21562-E01D-4F69-B8EB-83E8B8CA2E60}"/>
              </a:ext>
            </a:extLst>
          </p:cNvPr>
          <p:cNvSpPr/>
          <p:nvPr/>
        </p:nvSpPr>
        <p:spPr>
          <a:xfrm>
            <a:off x="3772674" y="3212167"/>
            <a:ext cx="484115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EE52655-89BF-49B6-95EB-D1479B64283F}"/>
              </a:ext>
            </a:extLst>
          </p:cNvPr>
          <p:cNvSpPr/>
          <p:nvPr/>
        </p:nvSpPr>
        <p:spPr>
          <a:xfrm>
            <a:off x="3772674" y="4161062"/>
            <a:ext cx="355411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89F1F37-8CE2-4DE6-857B-6EAD395F0BEA}"/>
              </a:ext>
            </a:extLst>
          </p:cNvPr>
          <p:cNvSpPr/>
          <p:nvPr/>
        </p:nvSpPr>
        <p:spPr>
          <a:xfrm>
            <a:off x="3772674" y="4477610"/>
            <a:ext cx="1754444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1321994-3990-4A8A-B59D-3D7163BE1FEB}"/>
              </a:ext>
            </a:extLst>
          </p:cNvPr>
          <p:cNvSpPr/>
          <p:nvPr/>
        </p:nvSpPr>
        <p:spPr>
          <a:xfrm>
            <a:off x="3772674" y="5110706"/>
            <a:ext cx="1512815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C9DC8FC-486C-407F-8CB1-695D9E0D03F4}"/>
              </a:ext>
            </a:extLst>
          </p:cNvPr>
          <p:cNvSpPr/>
          <p:nvPr/>
        </p:nvSpPr>
        <p:spPr>
          <a:xfrm>
            <a:off x="3772674" y="5427254"/>
            <a:ext cx="1023061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CAFF6B0-8D0E-4E9D-B3C2-5AB0D6C92256}"/>
              </a:ext>
            </a:extLst>
          </p:cNvPr>
          <p:cNvSpPr/>
          <p:nvPr/>
        </p:nvSpPr>
        <p:spPr>
          <a:xfrm>
            <a:off x="3772674" y="4794158"/>
            <a:ext cx="1307076" cy="315799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88B883B-1449-40FB-A5A5-866FFC552EF1}"/>
              </a:ext>
            </a:extLst>
          </p:cNvPr>
          <p:cNvCxnSpPr>
            <a:stCxn id="4" idx="3"/>
            <a:endCxn id="14" idx="1"/>
          </p:cNvCxnSpPr>
          <p:nvPr/>
        </p:nvCxnSpPr>
        <p:spPr>
          <a:xfrm>
            <a:off x="3048183" y="2736971"/>
            <a:ext cx="724491" cy="0"/>
          </a:xfrm>
          <a:prstGeom prst="straightConnector1">
            <a:avLst/>
          </a:prstGeom>
          <a:ln w="1905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1EC4F87-3659-4600-B91F-39AAEBDFD6E9}"/>
              </a:ext>
            </a:extLst>
          </p:cNvPr>
          <p:cNvCxnSpPr>
            <a:stCxn id="5" idx="3"/>
            <a:endCxn id="15" idx="1"/>
          </p:cNvCxnSpPr>
          <p:nvPr/>
        </p:nvCxnSpPr>
        <p:spPr>
          <a:xfrm>
            <a:off x="3048183" y="3053519"/>
            <a:ext cx="724491" cy="0"/>
          </a:xfrm>
          <a:prstGeom prst="straightConnector1">
            <a:avLst/>
          </a:prstGeom>
          <a:ln w="1905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FB35763-6C6B-42F4-AD4B-A6CD368FF04D}"/>
              </a:ext>
            </a:extLst>
          </p:cNvPr>
          <p:cNvCxnSpPr>
            <a:cxnSpLocks/>
            <a:stCxn id="8" idx="3"/>
            <a:endCxn id="18" idx="1"/>
          </p:cNvCxnSpPr>
          <p:nvPr/>
        </p:nvCxnSpPr>
        <p:spPr>
          <a:xfrm>
            <a:off x="3047495" y="3370067"/>
            <a:ext cx="725179" cy="0"/>
          </a:xfrm>
          <a:prstGeom prst="straightConnector1">
            <a:avLst/>
          </a:prstGeom>
          <a:ln w="1905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A0333DF-395E-476D-BF04-F5E2E62D9A05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3047496" y="3686615"/>
            <a:ext cx="725178" cy="0"/>
          </a:xfrm>
          <a:prstGeom prst="straightConnector1">
            <a:avLst/>
          </a:prstGeom>
          <a:ln w="1905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84A00F9-C799-4A69-B1DF-51946AA45854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3047496" y="4003163"/>
            <a:ext cx="725178" cy="0"/>
          </a:xfrm>
          <a:prstGeom prst="straightConnector1">
            <a:avLst/>
          </a:prstGeom>
          <a:ln w="1905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AC981738-DAB4-47A9-9758-F88108DCF34E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3048183" y="4318962"/>
            <a:ext cx="724491" cy="0"/>
          </a:xfrm>
          <a:prstGeom prst="straightConnector1">
            <a:avLst/>
          </a:prstGeom>
          <a:ln w="1905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6A378A0-6B94-4956-9EFE-4D9DE0529E2A}"/>
              </a:ext>
            </a:extLst>
          </p:cNvPr>
          <p:cNvCxnSpPr>
            <a:stCxn id="10" idx="3"/>
            <a:endCxn id="20" idx="1"/>
          </p:cNvCxnSpPr>
          <p:nvPr/>
        </p:nvCxnSpPr>
        <p:spPr>
          <a:xfrm>
            <a:off x="3048183" y="4635510"/>
            <a:ext cx="724491" cy="0"/>
          </a:xfrm>
          <a:prstGeom prst="straightConnector1">
            <a:avLst/>
          </a:prstGeom>
          <a:ln w="1905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BE1E0564-4D40-4B00-9501-5ACFEA7BA248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3047495" y="4952058"/>
            <a:ext cx="725179" cy="0"/>
          </a:xfrm>
          <a:prstGeom prst="straightConnector1">
            <a:avLst/>
          </a:prstGeom>
          <a:ln w="1905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ED1BE4F4-0637-43E1-A33C-70995A1C722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3047496" y="5268606"/>
            <a:ext cx="725178" cy="0"/>
          </a:xfrm>
          <a:prstGeom prst="straightConnector1">
            <a:avLst/>
          </a:prstGeom>
          <a:ln w="1905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BA31E05-6676-4627-A4CE-8F49A02C9CB6}"/>
              </a:ext>
            </a:extLst>
          </p:cNvPr>
          <p:cNvCxnSpPr>
            <a:stCxn id="12" idx="3"/>
            <a:endCxn id="22" idx="1"/>
          </p:cNvCxnSpPr>
          <p:nvPr/>
        </p:nvCxnSpPr>
        <p:spPr>
          <a:xfrm>
            <a:off x="3047496" y="5585154"/>
            <a:ext cx="725178" cy="0"/>
          </a:xfrm>
          <a:prstGeom prst="straightConnector1">
            <a:avLst/>
          </a:prstGeom>
          <a:ln w="1905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115B7A5D-EA89-4C36-AA38-11EB13A2E9BE}"/>
              </a:ext>
            </a:extLst>
          </p:cNvPr>
          <p:cNvSpPr/>
          <p:nvPr/>
        </p:nvSpPr>
        <p:spPr>
          <a:xfrm>
            <a:off x="2202954" y="1829589"/>
            <a:ext cx="844541" cy="557247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String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数组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418DB43-2F7F-44F6-BDE3-9BB67ED6250E}"/>
              </a:ext>
            </a:extLst>
          </p:cNvPr>
          <p:cNvSpPr/>
          <p:nvPr/>
        </p:nvSpPr>
        <p:spPr>
          <a:xfrm>
            <a:off x="3772674" y="1829590"/>
            <a:ext cx="1307076" cy="557246"/>
          </a:xfrm>
          <a:prstGeom prst="rect">
            <a:avLst/>
          </a:prstGeom>
          <a:solidFill>
            <a:srgbClr val="1F4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String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内容</a:t>
            </a: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81B0A477-A858-4A5F-B079-098DC77A3319}"/>
              </a:ext>
            </a:extLst>
          </p:cNvPr>
          <p:cNvGrpSpPr/>
          <p:nvPr/>
        </p:nvGrpSpPr>
        <p:grpSpPr>
          <a:xfrm>
            <a:off x="881155" y="2579070"/>
            <a:ext cx="845229" cy="3163982"/>
            <a:chOff x="1006627" y="3024051"/>
            <a:chExt cx="845229" cy="3163982"/>
          </a:xfrm>
          <a:solidFill>
            <a:schemeClr val="accent2">
              <a:lumMod val="75000"/>
            </a:schemeClr>
          </a:solidFill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B62A8E5-239C-4D05-930B-C8AFF4C7B6F7}"/>
                </a:ext>
              </a:extLst>
            </p:cNvPr>
            <p:cNvSpPr/>
            <p:nvPr/>
          </p:nvSpPr>
          <p:spPr>
            <a:xfrm>
              <a:off x="1007315" y="3024051"/>
              <a:ext cx="844541" cy="31579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Prefix1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3A15565-1FB5-4AC5-8C95-096AD24A3B29}"/>
                </a:ext>
              </a:extLst>
            </p:cNvPr>
            <p:cNvSpPr/>
            <p:nvPr/>
          </p:nvSpPr>
          <p:spPr>
            <a:xfrm>
              <a:off x="1007315" y="3340599"/>
              <a:ext cx="844541" cy="31579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Prefix2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21D04DF-162A-4B53-B565-C1B25E4932F8}"/>
                </a:ext>
              </a:extLst>
            </p:cNvPr>
            <p:cNvSpPr/>
            <p:nvPr/>
          </p:nvSpPr>
          <p:spPr>
            <a:xfrm>
              <a:off x="1006628" y="3973695"/>
              <a:ext cx="844541" cy="31579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…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63FD20A-3BAD-4635-855A-EF73AB805449}"/>
                </a:ext>
              </a:extLst>
            </p:cNvPr>
            <p:cNvSpPr/>
            <p:nvPr/>
          </p:nvSpPr>
          <p:spPr>
            <a:xfrm>
              <a:off x="1006628" y="4290243"/>
              <a:ext cx="844541" cy="31579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4246DE3-D110-4B27-81A1-4505424B7B72}"/>
                </a:ext>
              </a:extLst>
            </p:cNvPr>
            <p:cNvSpPr/>
            <p:nvPr/>
          </p:nvSpPr>
          <p:spPr>
            <a:xfrm>
              <a:off x="1006627" y="3657147"/>
              <a:ext cx="844541" cy="31579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Prefix3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44BBA5A9-B1BB-497D-BEAB-EDD331F59FFA}"/>
                </a:ext>
              </a:extLst>
            </p:cNvPr>
            <p:cNvSpPr/>
            <p:nvPr/>
          </p:nvSpPr>
          <p:spPr>
            <a:xfrm>
              <a:off x="1007315" y="4606042"/>
              <a:ext cx="844541" cy="31579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8A2E7FA9-8D31-4B15-81E5-FDFD7B7753AD}"/>
                </a:ext>
              </a:extLst>
            </p:cNvPr>
            <p:cNvSpPr/>
            <p:nvPr/>
          </p:nvSpPr>
          <p:spPr>
            <a:xfrm>
              <a:off x="1007315" y="4922590"/>
              <a:ext cx="844541" cy="31579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9E034B1-9C0D-428B-8313-25C95401628A}"/>
                </a:ext>
              </a:extLst>
            </p:cNvPr>
            <p:cNvSpPr/>
            <p:nvPr/>
          </p:nvSpPr>
          <p:spPr>
            <a:xfrm>
              <a:off x="1006628" y="5555686"/>
              <a:ext cx="844541" cy="31579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F6BA25A0-53FD-4A7E-9453-058EB8DF5E25}"/>
                </a:ext>
              </a:extLst>
            </p:cNvPr>
            <p:cNvSpPr/>
            <p:nvPr/>
          </p:nvSpPr>
          <p:spPr>
            <a:xfrm>
              <a:off x="1006628" y="5872234"/>
              <a:ext cx="844541" cy="31579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PrefixN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957853B4-75C7-4030-9C1A-AFD1091CC641}"/>
                </a:ext>
              </a:extLst>
            </p:cNvPr>
            <p:cNvSpPr/>
            <p:nvPr/>
          </p:nvSpPr>
          <p:spPr>
            <a:xfrm>
              <a:off x="1006627" y="5239138"/>
              <a:ext cx="844541" cy="31579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1" name="矩形 70">
            <a:extLst>
              <a:ext uri="{FF2B5EF4-FFF2-40B4-BE49-F238E27FC236}">
                <a16:creationId xmlns:a16="http://schemas.microsoft.com/office/drawing/2014/main" id="{2E8C60F3-FFEC-4C31-94CF-800E6AD546F5}"/>
              </a:ext>
            </a:extLst>
          </p:cNvPr>
          <p:cNvSpPr/>
          <p:nvPr/>
        </p:nvSpPr>
        <p:spPr>
          <a:xfrm>
            <a:off x="881154" y="1825625"/>
            <a:ext cx="844541" cy="5572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Prefix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数组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668F7F31-90DC-4CFF-B7E0-E2CB4C830393}"/>
              </a:ext>
            </a:extLst>
          </p:cNvPr>
          <p:cNvSpPr/>
          <p:nvPr/>
        </p:nvSpPr>
        <p:spPr>
          <a:xfrm>
            <a:off x="3765828" y="2508534"/>
            <a:ext cx="634353" cy="3314698"/>
          </a:xfrm>
          <a:prstGeom prst="rect">
            <a:avLst/>
          </a:prstGeom>
          <a:solidFill>
            <a:schemeClr val="accent2">
              <a:lumMod val="7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7" name="连接符: 曲线 76">
            <a:extLst>
              <a:ext uri="{FF2B5EF4-FFF2-40B4-BE49-F238E27FC236}">
                <a16:creationId xmlns:a16="http://schemas.microsoft.com/office/drawing/2014/main" id="{93E97FBD-7B2C-4B7D-96B6-F1BA9F7E4B73}"/>
              </a:ext>
            </a:extLst>
          </p:cNvPr>
          <p:cNvCxnSpPr>
            <a:stCxn id="73" idx="2"/>
            <a:endCxn id="69" idx="2"/>
          </p:cNvCxnSpPr>
          <p:nvPr/>
        </p:nvCxnSpPr>
        <p:spPr>
          <a:xfrm rot="5400000" flipH="1">
            <a:off x="2653126" y="4393353"/>
            <a:ext cx="80180" cy="2779578"/>
          </a:xfrm>
          <a:prstGeom prst="curvedConnector3">
            <a:avLst>
              <a:gd name="adj1" fmla="val -515443"/>
            </a:avLst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9AD1C876-4023-41B3-A27B-1CB5BD2A6392}"/>
              </a:ext>
            </a:extLst>
          </p:cNvPr>
          <p:cNvSpPr txBox="1"/>
          <p:nvPr/>
        </p:nvSpPr>
        <p:spPr>
          <a:xfrm>
            <a:off x="2155216" y="5869828"/>
            <a:ext cx="1133021" cy="66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BigEndian To Native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对话气泡: 圆角矩形 23">
            <a:extLst>
              <a:ext uri="{FF2B5EF4-FFF2-40B4-BE49-F238E27FC236}">
                <a16:creationId xmlns:a16="http://schemas.microsoft.com/office/drawing/2014/main" id="{D7450BF0-9CD5-7C76-6500-316E485228F1}"/>
              </a:ext>
            </a:extLst>
          </p:cNvPr>
          <p:cNvSpPr/>
          <p:nvPr/>
        </p:nvSpPr>
        <p:spPr>
          <a:xfrm>
            <a:off x="9122072" y="5582319"/>
            <a:ext cx="2681802" cy="575017"/>
          </a:xfrm>
          <a:prstGeom prst="wedgeRoundRectCallout">
            <a:avLst>
              <a:gd name="adj1" fmla="val -21765"/>
              <a:gd name="adj2" fmla="val -92745"/>
              <a:gd name="adj3" fmla="val 16667"/>
            </a:avLst>
          </a:prstGeom>
          <a:solidFill>
            <a:srgbClr val="1F4E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600"/>
              </a:spcAft>
            </a:pPr>
            <a:r>
              <a:rPr lang="zh-CN" altLang="en-US" sz="1600" dirty="0"/>
              <a:t>多数情况无需此步，因为</a:t>
            </a:r>
            <a:br>
              <a:rPr lang="en-US" altLang="zh-CN" sz="1600" dirty="0"/>
            </a:br>
            <a:r>
              <a:rPr lang="zh-CN" altLang="en-US" sz="1600" dirty="0"/>
              <a:t>在 </a:t>
            </a:r>
            <a:r>
              <a:rPr lang="en-US" altLang="zh-CN" sz="1600" dirty="0"/>
              <a:t>Prefix </a:t>
            </a:r>
            <a:r>
              <a:rPr lang="zh-CN" altLang="en-US" sz="1600" dirty="0"/>
              <a:t>中已确定最终结果</a:t>
            </a:r>
          </a:p>
        </p:txBody>
      </p:sp>
    </p:spTree>
    <p:extLst>
      <p:ext uri="{BB962C8B-B14F-4D97-AF65-F5344CB8AC3E}">
        <p14:creationId xmlns:p14="http://schemas.microsoft.com/office/powerpoint/2010/main" val="14088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3" grpId="0" animBg="1"/>
      <p:bldP spid="3" grpId="0"/>
      <p:bldP spid="2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A6ABA63-9162-CFD5-4DA0-2679484A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Zero Copy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7182CB-1671-7D58-3C29-0A38DB2BE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对于不可压缩的数据，或者性能优先的应用，不压缩 </a:t>
            </a:r>
            <a:r>
              <a:rPr lang="en-US" altLang="zh-CN" dirty="0"/>
              <a:t>Value</a:t>
            </a:r>
          </a:p>
          <a:p>
            <a:r>
              <a:rPr lang="zh-CN" altLang="en-US" dirty="0"/>
              <a:t>应用代码直接访问 </a:t>
            </a:r>
            <a:r>
              <a:rPr lang="en-US" altLang="zh-CN" dirty="0"/>
              <a:t>mmap </a:t>
            </a:r>
            <a:r>
              <a:rPr lang="zh-CN" altLang="en-US" dirty="0"/>
              <a:t>内存，消除内存拷贝</a:t>
            </a:r>
            <a:endParaRPr lang="en-US" altLang="zh-CN" dirty="0"/>
          </a:p>
          <a:p>
            <a:r>
              <a:rPr lang="zh-CN" altLang="en-US" dirty="0"/>
              <a:t>接口不变，兼容已有代码</a:t>
            </a:r>
            <a:endParaRPr lang="en-US" altLang="zh-CN" dirty="0"/>
          </a:p>
          <a:p>
            <a:r>
              <a:rPr lang="zh-CN" altLang="en-US" dirty="0"/>
              <a:t>对大 </a:t>
            </a:r>
            <a:r>
              <a:rPr lang="en-US" altLang="zh-CN" dirty="0"/>
              <a:t>Value </a:t>
            </a:r>
            <a:r>
              <a:rPr lang="zh-CN" altLang="en-US" dirty="0"/>
              <a:t>效果显著，结构化 </a:t>
            </a:r>
            <a:r>
              <a:rPr lang="en-US" altLang="zh-CN" dirty="0"/>
              <a:t>Value </a:t>
            </a:r>
            <a:r>
              <a:rPr lang="zh-CN" altLang="en-US" dirty="0"/>
              <a:t>尤佳</a:t>
            </a:r>
            <a:endParaRPr lang="en-US" altLang="zh-CN" dirty="0"/>
          </a:p>
          <a:p>
            <a:r>
              <a:rPr lang="en-US" altLang="zh-CN" dirty="0"/>
              <a:t>Get </a:t>
            </a:r>
            <a:r>
              <a:rPr lang="zh-CN" altLang="en-US" dirty="0"/>
              <a:t>耗时仅 </a:t>
            </a:r>
            <a:r>
              <a:rPr lang="en-US" altLang="zh-CN" dirty="0"/>
              <a:t>200 </a:t>
            </a:r>
            <a:r>
              <a:rPr lang="zh-CN" altLang="en-US" dirty="0"/>
              <a:t>纳秒，与 </a:t>
            </a:r>
            <a:r>
              <a:rPr lang="en-US" altLang="zh-CN" dirty="0"/>
              <a:t>Value </a:t>
            </a:r>
            <a:r>
              <a:rPr lang="zh-CN" altLang="en-US" dirty="0"/>
              <a:t>长度无关</a:t>
            </a:r>
            <a:endParaRPr lang="en-US" altLang="zh-CN" dirty="0"/>
          </a:p>
          <a:p>
            <a:r>
              <a:rPr lang="zh-CN" altLang="en-US" dirty="0"/>
              <a:t>远胜 </a:t>
            </a:r>
            <a:r>
              <a:rPr lang="en-US" altLang="zh-CN" dirty="0"/>
              <a:t>BlockBasedTable + Block Cache Pinning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060070-9AC7-4FAC-8B91-DCEDC664E32C}"/>
              </a:ext>
            </a:extLst>
          </p:cNvPr>
          <p:cNvSpPr txBox="1"/>
          <p:nvPr/>
        </p:nvSpPr>
        <p:spPr>
          <a:xfrm>
            <a:off x="7950926" y="3235759"/>
            <a:ext cx="3298371" cy="14978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200"/>
              </a:spcBef>
              <a:spcAft>
                <a:spcPts val="200"/>
              </a:spcAft>
            </a:pPr>
            <a:r>
              <a:rPr lang="zh-CN" altLang="en-US" sz="2800" dirty="0"/>
              <a:t>关键点：</a:t>
            </a:r>
            <a:endParaRPr lang="en-US" altLang="zh-CN" sz="2800" dirty="0"/>
          </a:p>
          <a:p>
            <a:pPr algn="just">
              <a:spcBef>
                <a:spcPts val="200"/>
              </a:spcBef>
              <a:spcAft>
                <a:spcPts val="200"/>
              </a:spcAft>
            </a:pPr>
            <a:r>
              <a:rPr lang="en-US" altLang="zh-CN" sz="2000" dirty="0" err="1"/>
              <a:t>SuperVersion</a:t>
            </a:r>
            <a:r>
              <a:rPr lang="en-US" altLang="zh-CN" sz="2000" dirty="0"/>
              <a:t> </a:t>
            </a:r>
            <a:r>
              <a:rPr lang="zh-CN" altLang="en-US" sz="2000" dirty="0"/>
              <a:t>保活，访问 </a:t>
            </a:r>
            <a:r>
              <a:rPr lang="en-US" altLang="zh-CN" sz="2000" dirty="0" err="1"/>
              <a:t>ZeroCopy</a:t>
            </a:r>
            <a:r>
              <a:rPr lang="en-US" altLang="zh-CN" sz="2000" dirty="0"/>
              <a:t> </a:t>
            </a:r>
            <a:r>
              <a:rPr lang="zh-CN" altLang="en-US" sz="2000" dirty="0"/>
              <a:t>内存期间相应 </a:t>
            </a:r>
            <a:r>
              <a:rPr lang="en-US" altLang="zh-CN" sz="2000" dirty="0"/>
              <a:t>MemTable </a:t>
            </a:r>
            <a:r>
              <a:rPr lang="zh-CN" altLang="en-US" sz="2000" dirty="0"/>
              <a:t>和 </a:t>
            </a:r>
            <a:r>
              <a:rPr lang="en-US" altLang="zh-CN" sz="2000" dirty="0"/>
              <a:t>SST </a:t>
            </a:r>
            <a:r>
              <a:rPr lang="zh-CN" altLang="en-US" sz="2000" dirty="0"/>
              <a:t>必须</a:t>
            </a:r>
            <a:r>
              <a:rPr lang="zh-CN" altLang="en-US" sz="2000" b="1" dirty="0">
                <a:solidFill>
                  <a:srgbClr val="C00000"/>
                </a:solidFill>
              </a:rPr>
              <a:t>活着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607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3424858-3FA2-2C2A-042D-D5CFB430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</a:t>
            </a:r>
            <a:r>
              <a:rPr lang="zh-CN" altLang="en-US"/>
              <a:t>扫描优化：每秒 </a:t>
            </a:r>
            <a:r>
              <a:rPr lang="en-US" altLang="zh-CN"/>
              <a:t>2000</a:t>
            </a:r>
            <a:r>
              <a:rPr lang="zh-CN" altLang="en-US"/>
              <a:t>万 </a:t>
            </a:r>
            <a:r>
              <a:rPr lang="en-US" altLang="zh-CN"/>
              <a:t>KV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A3A0F6-BAF4-9368-15C4-CE5B2695A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675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Heap </a:t>
            </a:r>
            <a:r>
              <a:rPr lang="zh-CN" altLang="en-US" dirty="0"/>
              <a:t>多路合并</a:t>
            </a:r>
            <a:endParaRPr lang="en-US" altLang="zh-CN" dirty="0"/>
          </a:p>
          <a:p>
            <a:pPr lvl="1"/>
            <a:r>
              <a:rPr lang="zh-CN" altLang="en-US" dirty="0"/>
              <a:t>去虚拟化：消除 </a:t>
            </a:r>
            <a:r>
              <a:rPr lang="en-US" altLang="zh-CN" dirty="0"/>
              <a:t>Compare </a:t>
            </a:r>
            <a:r>
              <a:rPr lang="zh-CN" altLang="en-US" dirty="0"/>
              <a:t>虚函数调用</a:t>
            </a:r>
            <a:endParaRPr lang="en-US" altLang="zh-CN" dirty="0"/>
          </a:p>
          <a:p>
            <a:pPr lvl="1"/>
            <a:r>
              <a:rPr lang="zh-CN" altLang="en-US" dirty="0"/>
              <a:t>前缀缓存：提取固定前缀，存</a:t>
            </a:r>
            <a:r>
              <a:rPr lang="zh-CN" altLang="en-US"/>
              <a:t>到 </a:t>
            </a:r>
            <a:r>
              <a:rPr lang="en-US" altLang="zh-CN"/>
              <a:t>Cache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Value </a:t>
            </a:r>
            <a:r>
              <a:rPr lang="zh-CN" altLang="en-US" dirty="0">
                <a:hlinkClick r:id="rId2"/>
              </a:rPr>
              <a:t>延迟加载</a:t>
            </a:r>
            <a:endParaRPr lang="en-US" altLang="zh-CN" dirty="0"/>
          </a:p>
          <a:p>
            <a:pPr lvl="1"/>
            <a:r>
              <a:rPr lang="en-US" altLang="zh-CN" dirty="0"/>
              <a:t>RocksDB </a:t>
            </a:r>
            <a:r>
              <a:rPr lang="zh-CN" altLang="en-US" dirty="0"/>
              <a:t>的 </a:t>
            </a:r>
            <a:r>
              <a:rPr lang="en-US" altLang="zh-CN" dirty="0" err="1"/>
              <a:t>TableReader</a:t>
            </a:r>
            <a:r>
              <a:rPr lang="en-US" altLang="zh-CN" dirty="0"/>
              <a:t>::</a:t>
            </a:r>
            <a:r>
              <a:rPr lang="en-US" altLang="zh-CN" dirty="0" err="1"/>
              <a:t>PrepareValue</a:t>
            </a:r>
            <a:r>
              <a:rPr lang="en-US" altLang="zh-CN" dirty="0"/>
              <a:t>()</a:t>
            </a:r>
            <a:r>
              <a:rPr lang="zh-CN" altLang="en-US" dirty="0"/>
              <a:t> 具备延迟加载的能力</a:t>
            </a:r>
            <a:endParaRPr lang="en-US" altLang="zh-CN" dirty="0"/>
          </a:p>
          <a:p>
            <a:pPr lvl="2"/>
            <a:r>
              <a:rPr lang="zh-CN" altLang="en-US" dirty="0"/>
              <a:t>顺序扫描时自动按 </a:t>
            </a:r>
            <a:r>
              <a:rPr lang="en-US" altLang="zh-CN" dirty="0"/>
              <a:t>MVCC </a:t>
            </a:r>
            <a:r>
              <a:rPr lang="zh-CN" altLang="en-US" dirty="0"/>
              <a:t>机制跳过不需要的 </a:t>
            </a:r>
            <a:r>
              <a:rPr lang="en-US" altLang="zh-CN" dirty="0"/>
              <a:t>Value</a:t>
            </a:r>
          </a:p>
          <a:p>
            <a:pPr lvl="2"/>
            <a:r>
              <a:rPr lang="zh-CN" altLang="en-US" dirty="0"/>
              <a:t>业务端代码可通过 </a:t>
            </a:r>
            <a:r>
              <a:rPr lang="en-US" altLang="zh-CN" dirty="0"/>
              <a:t>User Key </a:t>
            </a:r>
            <a:r>
              <a:rPr lang="zh-CN" altLang="en-US" dirty="0"/>
              <a:t>判断以跳过 </a:t>
            </a:r>
            <a:r>
              <a:rPr lang="en-US" altLang="zh-CN" dirty="0"/>
              <a:t>Value </a:t>
            </a:r>
            <a:r>
              <a:rPr lang="zh-CN" altLang="en-US" dirty="0"/>
              <a:t>加载</a:t>
            </a:r>
            <a:endParaRPr lang="en-US" altLang="zh-CN" dirty="0"/>
          </a:p>
          <a:p>
            <a:pPr lvl="1"/>
            <a:r>
              <a:rPr lang="en-US" altLang="zh-CN" dirty="0"/>
              <a:t>BlockBasedTable </a:t>
            </a:r>
            <a:r>
              <a:rPr lang="zh-CN" altLang="en-US" dirty="0"/>
              <a:t>难以实现该能力</a:t>
            </a:r>
            <a:r>
              <a:rPr lang="zh-CN" altLang="en-US" sz="1800" dirty="0"/>
              <a:t>（单个 </a:t>
            </a:r>
            <a:r>
              <a:rPr lang="en-US" altLang="zh-CN" sz="1800" dirty="0"/>
              <a:t>Block </a:t>
            </a:r>
            <a:r>
              <a:rPr lang="zh-CN" altLang="en-US" sz="1800" dirty="0"/>
              <a:t>有多条 </a:t>
            </a:r>
            <a:r>
              <a:rPr lang="en-US" altLang="zh-CN" sz="1800" dirty="0"/>
              <a:t>KV</a:t>
            </a:r>
            <a:r>
              <a:rPr lang="zh-CN" altLang="en-US" sz="1800" dirty="0"/>
              <a:t>，读一条就要加载整个 </a:t>
            </a:r>
            <a:r>
              <a:rPr lang="en-US" altLang="zh-CN" sz="1800" dirty="0"/>
              <a:t>Block </a:t>
            </a:r>
            <a:r>
              <a:rPr lang="zh-CN" altLang="en-US" sz="1800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ToplingZipTable</a:t>
            </a:r>
            <a:r>
              <a:rPr lang="zh-CN" altLang="en-US" dirty="0"/>
              <a:t> 的 </a:t>
            </a:r>
            <a:r>
              <a:rPr lang="en-US" altLang="zh-CN" dirty="0"/>
              <a:t>PA-Zip </a:t>
            </a:r>
            <a:r>
              <a:rPr lang="zh-CN" altLang="en-US" dirty="0"/>
              <a:t>按需加载，具备延迟加载</a:t>
            </a:r>
            <a:r>
              <a:rPr lang="zh-CN" altLang="en-US"/>
              <a:t>的能力</a:t>
            </a:r>
            <a:endParaRPr lang="en-US" altLang="zh-CN"/>
          </a:p>
          <a:p>
            <a:r>
              <a:rPr lang="zh-CN" altLang="en-US"/>
              <a:t>常量条件提前绑定：免去扫描时动态判断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62487F-583E-18B1-A1A6-4A3ED63ED6F2}"/>
              </a:ext>
            </a:extLst>
          </p:cNvPr>
          <p:cNvSpPr txBox="1"/>
          <p:nvPr/>
        </p:nvSpPr>
        <p:spPr>
          <a:xfrm>
            <a:off x="6828103" y="2142182"/>
            <a:ext cx="2738846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类似</a:t>
            </a:r>
            <a:br>
              <a:rPr lang="en-US" altLang="zh-CN" sz="2800" dirty="0"/>
            </a:br>
            <a:r>
              <a:rPr lang="en-US" altLang="zh-CN" sz="2800" dirty="0"/>
              <a:t>FindFileInRange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6EA8B4-08DE-D65F-DFF0-3AD5CA237D20}"/>
              </a:ext>
            </a:extLst>
          </p:cNvPr>
          <p:cNvSpPr txBox="1"/>
          <p:nvPr/>
        </p:nvSpPr>
        <p:spPr>
          <a:xfrm>
            <a:off x="7881257" y="4119861"/>
            <a:ext cx="1976846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仅正向扫描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55088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70B7D5-CF97-CB08-6F0F-CDFAA4D6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2651" cy="1325563"/>
          </a:xfrm>
        </p:spPr>
        <p:txBody>
          <a:bodyPr/>
          <a:lstStyle/>
          <a:p>
            <a:r>
              <a:rPr lang="en-US" altLang="zh-CN" dirty="0"/>
              <a:t>Internal Key = {UserKey, Tag}</a:t>
            </a:r>
            <a:r>
              <a:rPr lang="zh-CN" altLang="en-US" dirty="0"/>
              <a:t> 是二维结构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158EC9-E3BA-8340-7C76-411F1D0D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9820" cy="460347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Tag = { Sequence, ValueType } </a:t>
            </a:r>
            <a:r>
              <a:rPr lang="zh-CN" altLang="en-US" dirty="0"/>
              <a:t>可看做一体</a:t>
            </a:r>
            <a:endParaRPr lang="en-US" altLang="zh-CN" dirty="0"/>
          </a:p>
          <a:p>
            <a:r>
              <a:rPr lang="en-US" altLang="zh-CN" dirty="0"/>
              <a:t>RocksDB MemTable </a:t>
            </a:r>
            <a:r>
              <a:rPr lang="zh-CN" altLang="en-US" dirty="0"/>
              <a:t>和 </a:t>
            </a:r>
            <a:r>
              <a:rPr lang="en-US" altLang="zh-CN" dirty="0"/>
              <a:t>SST </a:t>
            </a:r>
            <a:r>
              <a:rPr lang="zh-CN" altLang="en-US" dirty="0"/>
              <a:t>将 </a:t>
            </a:r>
            <a:r>
              <a:rPr lang="en-US" altLang="zh-CN" dirty="0"/>
              <a:t>Internal Key </a:t>
            </a:r>
            <a:r>
              <a:rPr lang="zh-CN" altLang="en-US" dirty="0"/>
              <a:t>摊平成一维来处理</a:t>
            </a:r>
            <a:endParaRPr lang="en-US" altLang="zh-CN" dirty="0"/>
          </a:p>
          <a:p>
            <a:pPr lvl="1"/>
            <a:r>
              <a:rPr lang="zh-CN" altLang="en-US" dirty="0"/>
              <a:t>一般情况相同 </a:t>
            </a:r>
            <a:r>
              <a:rPr lang="en-US" altLang="zh-CN" dirty="0"/>
              <a:t>UserKey </a:t>
            </a:r>
            <a:r>
              <a:rPr lang="zh-CN" altLang="en-US" dirty="0"/>
              <a:t>的不同 </a:t>
            </a:r>
            <a:r>
              <a:rPr lang="en-US" altLang="zh-CN" dirty="0"/>
              <a:t>Tag </a:t>
            </a:r>
            <a:r>
              <a:rPr lang="zh-CN" altLang="en-US" dirty="0"/>
              <a:t>很少，这种设计简化了处理逻辑</a:t>
            </a:r>
            <a:endParaRPr lang="en-US" altLang="zh-CN" dirty="0"/>
          </a:p>
          <a:p>
            <a:pPr lvl="1"/>
            <a:r>
              <a:rPr lang="zh-CN" altLang="en-US" dirty="0"/>
              <a:t>一旦碰到相同 </a:t>
            </a:r>
            <a:r>
              <a:rPr lang="en-US" altLang="zh-CN" dirty="0"/>
              <a:t>UserKey </a:t>
            </a:r>
            <a:r>
              <a:rPr lang="zh-CN" altLang="en-US" dirty="0"/>
              <a:t>的不同 </a:t>
            </a:r>
            <a:r>
              <a:rPr lang="en-US" altLang="zh-CN" dirty="0"/>
              <a:t>Tag </a:t>
            </a:r>
            <a:r>
              <a:rPr lang="zh-CN" altLang="en-US" dirty="0"/>
              <a:t>很多，性能就会退化</a:t>
            </a:r>
            <a:endParaRPr lang="en-US" altLang="zh-CN" dirty="0"/>
          </a:p>
          <a:p>
            <a:pPr lvl="2"/>
            <a:r>
              <a:rPr lang="zh-CN" altLang="en-US" dirty="0"/>
              <a:t>点查退化较小，扫描退化严重，特别是反向扫描</a:t>
            </a:r>
            <a:endParaRPr lang="en-US" altLang="zh-CN" dirty="0"/>
          </a:p>
          <a:p>
            <a:r>
              <a:rPr lang="en-US" altLang="zh-CN" dirty="0"/>
              <a:t>Topling MemTable </a:t>
            </a:r>
            <a:r>
              <a:rPr lang="zh-CN" altLang="en-US" dirty="0"/>
              <a:t>和 </a:t>
            </a:r>
            <a:r>
              <a:rPr lang="en-US" altLang="zh-CN" dirty="0"/>
              <a:t>SST </a:t>
            </a:r>
            <a:r>
              <a:rPr lang="zh-CN" altLang="en-US" dirty="0"/>
              <a:t>的索引是二维结构</a:t>
            </a:r>
            <a:endParaRPr lang="en-US" altLang="zh-CN" dirty="0"/>
          </a:p>
          <a:p>
            <a:pPr lvl="1"/>
            <a:r>
              <a:rPr lang="zh-CN" altLang="en-US" dirty="0"/>
              <a:t>从设计上避免了性能退化，点查永不退化</a:t>
            </a:r>
            <a:endParaRPr lang="en-US" altLang="zh-CN" dirty="0"/>
          </a:p>
          <a:p>
            <a:pPr lvl="1"/>
            <a:r>
              <a:rPr lang="en-US" altLang="zh-CN" dirty="0"/>
              <a:t>DBIter </a:t>
            </a:r>
            <a:r>
              <a:rPr lang="zh-CN" altLang="en-US" dirty="0"/>
              <a:t>正向扫描可以延迟加载 </a:t>
            </a:r>
            <a:r>
              <a:rPr lang="en-US" altLang="zh-CN" dirty="0"/>
              <a:t>Value</a:t>
            </a:r>
            <a:r>
              <a:rPr lang="zh-CN" altLang="en-US" dirty="0"/>
              <a:t>，避免退化</a:t>
            </a:r>
            <a:endParaRPr lang="en-US" altLang="zh-CN" dirty="0"/>
          </a:p>
          <a:p>
            <a:pPr lvl="1"/>
            <a:r>
              <a:rPr lang="en-US" altLang="zh-CN" dirty="0"/>
              <a:t>DBIter </a:t>
            </a:r>
            <a:r>
              <a:rPr lang="zh-CN" altLang="en-US" dirty="0"/>
              <a:t>反向扫描不能延迟加载 </a:t>
            </a:r>
            <a:r>
              <a:rPr lang="en-US" altLang="zh-CN" dirty="0"/>
              <a:t>Value</a:t>
            </a:r>
            <a:r>
              <a:rPr lang="zh-CN" altLang="en-US" dirty="0"/>
              <a:t>，需要改进</a:t>
            </a:r>
            <a:endParaRPr lang="en-US" altLang="zh-CN" dirty="0"/>
          </a:p>
          <a:p>
            <a:pPr lvl="2"/>
            <a:r>
              <a:rPr lang="zh-CN" altLang="en-US" dirty="0"/>
              <a:t>反向扫描时 </a:t>
            </a:r>
            <a:r>
              <a:rPr lang="en-US" altLang="zh-CN" dirty="0"/>
              <a:t>Sequence </a:t>
            </a:r>
            <a:r>
              <a:rPr lang="zh-CN" altLang="en-US" dirty="0"/>
              <a:t>从小到大，无效操作较多，并且需要暂存 </a:t>
            </a:r>
            <a:r>
              <a:rPr lang="en-US" altLang="zh-CN" dirty="0"/>
              <a:t>Value</a:t>
            </a:r>
            <a:endParaRPr lang="zh-CN" altLang="en-US" dirty="0"/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BAC1287B-7CCA-DF4A-6358-985DEFDCD277}"/>
              </a:ext>
            </a:extLst>
          </p:cNvPr>
          <p:cNvSpPr/>
          <p:nvPr/>
        </p:nvSpPr>
        <p:spPr>
          <a:xfrm>
            <a:off x="7553383" y="4946468"/>
            <a:ext cx="3397647" cy="820584"/>
          </a:xfrm>
          <a:prstGeom prst="wedgeRoundRectCallout">
            <a:avLst>
              <a:gd name="adj1" fmla="val -20524"/>
              <a:gd name="adj2" fmla="val 86624"/>
              <a:gd name="adj3" fmla="val 16667"/>
            </a:avLst>
          </a:prstGeom>
          <a:solidFill>
            <a:srgbClr val="1F4E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zh-CN" altLang="en-US" dirty="0"/>
              <a:t>可用 </a:t>
            </a:r>
            <a:r>
              <a:rPr lang="en-US" altLang="zh-CN" dirty="0"/>
              <a:t>Zero Copy </a:t>
            </a:r>
            <a:r>
              <a:rPr lang="zh-CN" altLang="en-US" dirty="0"/>
              <a:t>来缓解该问题</a:t>
            </a:r>
            <a:endParaRPr lang="en-US" altLang="zh-CN" dirty="0"/>
          </a:p>
          <a:p>
            <a:pPr algn="ctr">
              <a:spcAft>
                <a:spcPts val="600"/>
              </a:spcAft>
            </a:pPr>
            <a:r>
              <a:rPr lang="zh-CN" altLang="en-US" dirty="0"/>
              <a:t>但用 </a:t>
            </a:r>
            <a:r>
              <a:rPr lang="en-US" altLang="zh-CN" dirty="0"/>
              <a:t>Zero Copy </a:t>
            </a:r>
            <a:r>
              <a:rPr lang="zh-CN" altLang="en-US" dirty="0"/>
              <a:t>就不能开压缩</a:t>
            </a:r>
          </a:p>
        </p:txBody>
      </p:sp>
    </p:spTree>
    <p:extLst>
      <p:ext uri="{BB962C8B-B14F-4D97-AF65-F5344CB8AC3E}">
        <p14:creationId xmlns:p14="http://schemas.microsoft.com/office/powerpoint/2010/main" val="167440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CCA13E7-5DD9-4C04-8D38-7162025ED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json</a:t>
            </a:r>
            <a:r>
              <a:rPr lang="en-US" altLang="zh-CN" dirty="0"/>
              <a:t>/</a:t>
            </a:r>
            <a:r>
              <a:rPr lang="en-US" altLang="zh-CN" dirty="0" err="1"/>
              <a:t>yaml</a:t>
            </a:r>
            <a:r>
              <a:rPr lang="en-US" altLang="zh-CN" dirty="0"/>
              <a:t> </a:t>
            </a:r>
            <a:r>
              <a:rPr lang="zh-CN" altLang="en-US" dirty="0"/>
              <a:t>描述式配置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D29281-84EF-4EF5-A074-4B8250288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>
                <a:hlinkClick r:id="rId2"/>
              </a:rPr>
              <a:t>动态配置</a:t>
            </a:r>
            <a:r>
              <a:rPr lang="en-US" altLang="zh-CN"/>
              <a:t>(json </a:t>
            </a:r>
            <a:r>
              <a:rPr lang="zh-CN" altLang="en-US"/>
              <a:t>或 </a:t>
            </a:r>
            <a:r>
              <a:rPr lang="en-US" altLang="zh-CN"/>
              <a:t>yaml)</a:t>
            </a:r>
            <a:r>
              <a:rPr lang="zh-CN" altLang="en-US"/>
              <a:t>，</a:t>
            </a:r>
            <a:r>
              <a:rPr lang="zh-CN" altLang="en-US" dirty="0"/>
              <a:t>消除用户代码对组件代码的依赖</a:t>
            </a:r>
            <a:endParaRPr lang="en-US" altLang="zh-CN" dirty="0"/>
          </a:p>
          <a:p>
            <a:pPr lvl="1"/>
            <a:r>
              <a:rPr lang="zh-CN" altLang="en-US" dirty="0"/>
              <a:t>可配置所有 </a:t>
            </a:r>
            <a:r>
              <a:rPr lang="en-US" altLang="zh-CN" dirty="0"/>
              <a:t>DB </a:t>
            </a:r>
            <a:r>
              <a:rPr lang="zh-CN" altLang="en-US" dirty="0"/>
              <a:t>元对象（</a:t>
            </a:r>
            <a:r>
              <a:rPr lang="en-US" altLang="zh-CN" dirty="0" err="1"/>
              <a:t>TableFactory</a:t>
            </a:r>
            <a:r>
              <a:rPr lang="en-US" altLang="zh-CN" dirty="0"/>
              <a:t>, </a:t>
            </a:r>
            <a:r>
              <a:rPr lang="en-US" altLang="zh-CN" dirty="0" err="1"/>
              <a:t>CompactionFilter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...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功能完备，</a:t>
            </a:r>
            <a:r>
              <a:rPr lang="en-US" altLang="zh-CN" dirty="0"/>
              <a:t>DB </a:t>
            </a:r>
            <a:r>
              <a:rPr lang="zh-CN" altLang="en-US" dirty="0"/>
              <a:t>元对象之间可以互相引用，实现描述式编程</a:t>
            </a:r>
            <a:endParaRPr lang="en-US" altLang="zh-CN" dirty="0"/>
          </a:p>
          <a:p>
            <a:pPr lvl="1"/>
            <a:r>
              <a:rPr lang="en-US" altLang="zh-CN" dirty="0"/>
              <a:t>DB </a:t>
            </a:r>
            <a:r>
              <a:rPr lang="zh-CN" altLang="en-US" dirty="0"/>
              <a:t>打开方式也可配置（</a:t>
            </a:r>
            <a:r>
              <a:rPr lang="en-US" altLang="zh-CN" dirty="0"/>
              <a:t>DB::Open, DB::</a:t>
            </a:r>
            <a:r>
              <a:rPr lang="en-US" altLang="zh-CN" dirty="0" err="1"/>
              <a:t>OpenForReadOnly</a:t>
            </a:r>
            <a:r>
              <a:rPr lang="en-US" altLang="zh-CN" dirty="0"/>
              <a:t>, ...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/>
              <a:t>引擎版本更新时减少用户代码</a:t>
            </a:r>
            <a:r>
              <a:rPr lang="zh-CN" altLang="en-US" dirty="0"/>
              <a:t>修改（例如各种 </a:t>
            </a:r>
            <a:r>
              <a:rPr lang="en-US" altLang="zh-CN" dirty="0"/>
              <a:t>Options </a:t>
            </a:r>
            <a:r>
              <a:rPr lang="zh-CN" altLang="en-US" dirty="0"/>
              <a:t>代码被更新时）</a:t>
            </a:r>
            <a:endParaRPr lang="en-US" altLang="zh-CN" dirty="0"/>
          </a:p>
          <a:p>
            <a:r>
              <a:rPr lang="zh-CN" altLang="en-US" dirty="0"/>
              <a:t>简化多语言 </a:t>
            </a:r>
            <a:r>
              <a:rPr lang="en-US" altLang="zh-CN" dirty="0"/>
              <a:t>Binding</a:t>
            </a:r>
            <a:r>
              <a:rPr lang="zh-CN" altLang="en-US" dirty="0"/>
              <a:t>，已支持 </a:t>
            </a:r>
            <a:r>
              <a:rPr lang="en-US" altLang="zh-CN"/>
              <a:t>java</a:t>
            </a:r>
            <a:r>
              <a:rPr lang="zh-CN" altLang="en-US"/>
              <a:t>，也有</a:t>
            </a:r>
            <a:r>
              <a:rPr lang="zh-CN" altLang="en-US" dirty="0"/>
              <a:t>用户自己实现 </a:t>
            </a:r>
            <a:r>
              <a:rPr lang="en-US" altLang="zh-CN" dirty="0"/>
              <a:t>go </a:t>
            </a:r>
            <a:r>
              <a:rPr lang="zh-CN" altLang="en-US" dirty="0"/>
              <a:t>支持</a:t>
            </a:r>
            <a:endParaRPr lang="en-US" altLang="zh-CN" dirty="0"/>
          </a:p>
          <a:p>
            <a:r>
              <a:rPr lang="en-US" altLang="zh-CN" dirty="0"/>
              <a:t>Web </a:t>
            </a:r>
            <a:r>
              <a:rPr lang="zh-CN" altLang="en-US" dirty="0"/>
              <a:t>可视化，</a:t>
            </a:r>
            <a:r>
              <a:rPr lang="en-US" altLang="zh-CN" dirty="0"/>
              <a:t>Http </a:t>
            </a:r>
            <a:r>
              <a:rPr lang="zh-CN" altLang="en-US" dirty="0"/>
              <a:t>导出 </a:t>
            </a:r>
            <a:r>
              <a:rPr lang="en-US" altLang="zh-CN" dirty="0"/>
              <a:t>Prometheus </a:t>
            </a:r>
            <a:r>
              <a:rPr lang="zh-CN" altLang="en-US" dirty="0"/>
              <a:t>指标</a:t>
            </a:r>
            <a:endParaRPr lang="en-US" altLang="zh-CN" dirty="0"/>
          </a:p>
          <a:p>
            <a:r>
              <a:rPr lang="en-US" altLang="zh-CN" dirty="0"/>
              <a:t>REST API </a:t>
            </a:r>
            <a:r>
              <a:rPr lang="zh-CN" altLang="en-US" dirty="0"/>
              <a:t>在线修改配置，执行 </a:t>
            </a:r>
            <a:r>
              <a:rPr lang="en-US" altLang="zh-CN" dirty="0"/>
              <a:t>DB </a:t>
            </a:r>
            <a:r>
              <a:rPr lang="zh-CN" altLang="en-US" dirty="0"/>
              <a:t>操作（无需重启进程）</a:t>
            </a:r>
          </a:p>
        </p:txBody>
      </p:sp>
    </p:spTree>
    <p:extLst>
      <p:ext uri="{BB962C8B-B14F-4D97-AF65-F5344CB8AC3E}">
        <p14:creationId xmlns:p14="http://schemas.microsoft.com/office/powerpoint/2010/main" val="42192461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97FE72-108E-147E-4DB1-BD33EDA71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GCC Bound Member Function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8135AD-CB79-8E40-28D9-06A2E42D4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85856" cy="4351338"/>
          </a:xfrm>
        </p:spPr>
        <p:txBody>
          <a:bodyPr/>
          <a:lstStyle/>
          <a:p>
            <a:r>
              <a:rPr lang="en-US" altLang="zh-CN"/>
              <a:t>PMF(Pointer to Member Function)</a:t>
            </a:r>
            <a:r>
              <a:rPr lang="zh-CN" altLang="en-US"/>
              <a:t>成员函数指针</a:t>
            </a:r>
            <a:endParaRPr lang="en-US" altLang="zh-CN"/>
          </a:p>
          <a:p>
            <a:r>
              <a:rPr lang="en-US" altLang="zh-CN"/>
              <a:t>PMF </a:t>
            </a:r>
            <a:r>
              <a:rPr lang="zh-CN" altLang="en-US"/>
              <a:t>在 </a:t>
            </a:r>
            <a:r>
              <a:rPr lang="en-US" altLang="zh-CN"/>
              <a:t>GCC </a:t>
            </a:r>
            <a:r>
              <a:rPr lang="zh-CN" altLang="en-US"/>
              <a:t>中是宽指针，占用 </a:t>
            </a:r>
            <a:r>
              <a:rPr lang="en-US" altLang="zh-CN"/>
              <a:t>2 ptr</a:t>
            </a:r>
            <a:r>
              <a:rPr lang="zh-CN" altLang="en-US"/>
              <a:t>，调用开销较高</a:t>
            </a:r>
            <a:endParaRPr lang="en-US" altLang="zh-CN"/>
          </a:p>
          <a:p>
            <a:pPr lvl="1"/>
            <a:r>
              <a:rPr lang="zh-CN" altLang="en-US"/>
              <a:t>函数指针 </a:t>
            </a:r>
            <a:r>
              <a:rPr lang="en-US" altLang="zh-CN"/>
              <a:t>+</a:t>
            </a:r>
            <a:r>
              <a:rPr lang="zh-CN" altLang="en-US"/>
              <a:t> 虚函数 </a:t>
            </a:r>
            <a:r>
              <a:rPr lang="en-US" altLang="zh-CN"/>
              <a:t>flag</a:t>
            </a:r>
            <a:r>
              <a:rPr lang="zh-CN" altLang="en-US"/>
              <a:t>，对虚函数，从 </a:t>
            </a:r>
            <a:r>
              <a:rPr lang="en-US" altLang="zh-CN"/>
              <a:t>vtab </a:t>
            </a:r>
            <a:r>
              <a:rPr lang="zh-CN" altLang="en-US"/>
              <a:t>加载</a:t>
            </a:r>
            <a:endParaRPr lang="en-US" altLang="zh-CN"/>
          </a:p>
          <a:p>
            <a:pPr lvl="1"/>
            <a:r>
              <a:rPr lang="en-US" altLang="zh-CN"/>
              <a:t>this offset adjust</a:t>
            </a:r>
            <a:r>
              <a:rPr lang="zh-CN" altLang="en-US"/>
              <a:t>，多继承时调整 </a:t>
            </a:r>
            <a:r>
              <a:rPr lang="en-US" altLang="zh-CN"/>
              <a:t>this </a:t>
            </a:r>
            <a:r>
              <a:rPr lang="zh-CN" altLang="en-US"/>
              <a:t>指针</a:t>
            </a:r>
            <a:endParaRPr lang="en-US" altLang="zh-CN"/>
          </a:p>
          <a:p>
            <a:r>
              <a:rPr lang="en-US" altLang="zh-CN">
                <a:hlinkClick r:id="rId2"/>
              </a:rPr>
              <a:t>Bound Member Function</a:t>
            </a:r>
            <a:r>
              <a:rPr lang="zh-CN" altLang="en-US"/>
              <a:t>：提前绑定虚函数</a:t>
            </a:r>
            <a:endParaRPr lang="en-US" altLang="zh-CN"/>
          </a:p>
          <a:p>
            <a:pPr lvl="1"/>
            <a:r>
              <a:rPr lang="zh-CN" altLang="en-US"/>
              <a:t>消除 </a:t>
            </a:r>
            <a:r>
              <a:rPr lang="en-US" altLang="zh-CN"/>
              <a:t>vtab </a:t>
            </a:r>
            <a:r>
              <a:rPr lang="zh-CN" altLang="en-US"/>
              <a:t>访问（两次内存访问）</a:t>
            </a:r>
            <a:endParaRPr lang="en-US" altLang="zh-CN"/>
          </a:p>
          <a:p>
            <a:pPr lvl="1"/>
            <a:r>
              <a:rPr lang="zh-CN" altLang="en-US"/>
              <a:t>仅对 </a:t>
            </a:r>
            <a:r>
              <a:rPr lang="en-US" altLang="zh-CN"/>
              <a:t>Next/key/Valid </a:t>
            </a:r>
            <a:r>
              <a:rPr lang="zh-CN" altLang="en-US"/>
              <a:t>简单的虚函数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42AA860-FAD1-60AD-EA05-CA06338226DA}"/>
              </a:ext>
            </a:extLst>
          </p:cNvPr>
          <p:cNvSpPr txBox="1">
            <a:spLocks/>
          </p:cNvSpPr>
          <p:nvPr/>
        </p:nvSpPr>
        <p:spPr>
          <a:xfrm>
            <a:off x="8395018" y="3584080"/>
            <a:ext cx="2858075" cy="1837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>
                <a:solidFill>
                  <a:srgbClr val="004E7E"/>
                </a:solidFill>
              </a:rPr>
              <a:t>MyRocks iterator</a:t>
            </a:r>
            <a:r>
              <a:rPr lang="zh-CN" altLang="en-US">
                <a:solidFill>
                  <a:srgbClr val="004E7E"/>
                </a:solidFill>
              </a:rPr>
              <a:t>每条 </a:t>
            </a:r>
            <a:r>
              <a:rPr lang="en-US" altLang="zh-CN">
                <a:solidFill>
                  <a:srgbClr val="004E7E"/>
                </a:solidFill>
              </a:rPr>
              <a:t>KV </a:t>
            </a:r>
            <a:r>
              <a:rPr lang="zh-CN" altLang="en-US">
                <a:solidFill>
                  <a:srgbClr val="004E7E"/>
                </a:solidFill>
              </a:rPr>
              <a:t>调用虚函数 </a:t>
            </a:r>
            <a:r>
              <a:rPr lang="en-US" altLang="zh-CN">
                <a:solidFill>
                  <a:srgbClr val="004E7E"/>
                </a:solidFill>
              </a:rPr>
              <a:t>15 </a:t>
            </a:r>
            <a:r>
              <a:rPr lang="zh-CN" altLang="en-US">
                <a:solidFill>
                  <a:srgbClr val="004E7E"/>
                </a:solidFill>
              </a:rPr>
              <a:t>次以上</a:t>
            </a:r>
          </a:p>
        </p:txBody>
      </p:sp>
    </p:spTree>
    <p:extLst>
      <p:ext uri="{BB962C8B-B14F-4D97-AF65-F5344CB8AC3E}">
        <p14:creationId xmlns:p14="http://schemas.microsoft.com/office/powerpoint/2010/main" val="67767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42C3A-7564-3413-0E04-17B5FE418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thread local: </a:t>
            </a:r>
            <a:r>
              <a:rPr lang="en-US" altLang="zh-CN" dirty="0" err="1"/>
              <a:t>tls_model</a:t>
            </a:r>
            <a:r>
              <a:rPr lang="en-US" altLang="zh-CN" dirty="0"/>
              <a:t>("initial-exec")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A63A8B-740E-AAA8-1170-AE082C8C4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默认 </a:t>
            </a:r>
            <a:r>
              <a:rPr lang="en-US" altLang="zh-CN" dirty="0" err="1"/>
              <a:t>tls</a:t>
            </a:r>
            <a:r>
              <a:rPr lang="en-US" altLang="zh-CN" dirty="0"/>
              <a:t> model </a:t>
            </a:r>
            <a:r>
              <a:rPr lang="zh-CN" altLang="en-US" dirty="0"/>
              <a:t>适用性强，但速度慢</a:t>
            </a:r>
            <a:endParaRPr lang="en-US" altLang="zh-CN" dirty="0"/>
          </a:p>
          <a:p>
            <a:r>
              <a:rPr lang="en-US" altLang="zh-CN" dirty="0"/>
              <a:t>initial-exec </a:t>
            </a:r>
            <a:r>
              <a:rPr lang="zh-CN" altLang="en-US" dirty="0"/>
              <a:t>速度快，但适用性差，动态库必须显式链接</a:t>
            </a:r>
            <a:endParaRPr lang="en-US" altLang="zh-CN" dirty="0"/>
          </a:p>
          <a:p>
            <a:pPr lvl="1"/>
            <a:r>
              <a:rPr lang="zh-CN" altLang="en-US" dirty="0"/>
              <a:t>未显式链接时，需要通过 </a:t>
            </a:r>
            <a:r>
              <a:rPr lang="en-US" altLang="zh-CN" dirty="0"/>
              <a:t>LD_PRELOAD </a:t>
            </a:r>
            <a:r>
              <a:rPr lang="zh-CN" altLang="en-US" dirty="0"/>
              <a:t>预加载，例如 </a:t>
            </a:r>
            <a:r>
              <a:rPr lang="en-US" altLang="zh-CN" dirty="0" err="1"/>
              <a:t>libjemalloc</a:t>
            </a:r>
            <a:endParaRPr lang="en-US" altLang="zh-CN" dirty="0"/>
          </a:p>
          <a:p>
            <a:r>
              <a:rPr lang="en-US" altLang="zh-CN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extern</a:t>
            </a:r>
            <a:r>
              <a:rPr lang="en-US" altLang="zh-CN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thread_local</a:t>
            </a:r>
            <a:r>
              <a:rPr lang="en-US" altLang="zh-CN" dirty="0"/>
              <a:t> initial-exec </a:t>
            </a:r>
            <a:r>
              <a:rPr lang="zh-CN" altLang="en-US" dirty="0"/>
              <a:t>依然慢</a:t>
            </a:r>
            <a:endParaRPr lang="en-US" altLang="zh-CN" dirty="0"/>
          </a:p>
          <a:p>
            <a:pPr lvl="1"/>
            <a:r>
              <a:rPr lang="en-US" altLang="zh-CN" dirty="0" err="1"/>
              <a:t>tls</a:t>
            </a:r>
            <a:r>
              <a:rPr lang="en-US" altLang="zh-CN" dirty="0"/>
              <a:t> </a:t>
            </a:r>
            <a:r>
              <a:rPr lang="zh-CN" altLang="en-US" dirty="0"/>
              <a:t>总是在首次使用时初始化</a:t>
            </a:r>
            <a:endParaRPr lang="en-US" altLang="zh-CN" dirty="0"/>
          </a:p>
          <a:p>
            <a:pPr lvl="1"/>
            <a:r>
              <a:rPr lang="zh-CN" altLang="en-US" dirty="0"/>
              <a:t>使用原始 </a:t>
            </a:r>
            <a:r>
              <a:rPr lang="en-US" altLang="zh-CN" sz="2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__thread</a:t>
            </a:r>
            <a:r>
              <a:rPr lang="en-US" altLang="zh-CN" dirty="0"/>
              <a:t> </a:t>
            </a:r>
            <a:r>
              <a:rPr lang="zh-CN" altLang="en-US" dirty="0"/>
              <a:t>裸指针</a:t>
            </a:r>
            <a:endParaRPr lang="en-US" altLang="zh-CN" dirty="0"/>
          </a:p>
          <a:p>
            <a:pPr lvl="1"/>
            <a:r>
              <a:rPr lang="zh-CN" altLang="en-US" dirty="0"/>
              <a:t>结合普通 </a:t>
            </a:r>
            <a:r>
              <a:rPr lang="en-US" altLang="zh-CN" sz="28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thread_local</a:t>
            </a:r>
            <a:r>
              <a:rPr lang="en-US" altLang="zh-CN" dirty="0"/>
              <a:t> </a:t>
            </a:r>
            <a:r>
              <a:rPr lang="zh-CN" altLang="en-US" dirty="0"/>
              <a:t>对象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ACEE68-435C-9A34-9884-773E6D5A4196}"/>
              </a:ext>
            </a:extLst>
          </p:cNvPr>
          <p:cNvSpPr txBox="1"/>
          <p:nvPr/>
        </p:nvSpPr>
        <p:spPr>
          <a:xfrm>
            <a:off x="6396413" y="4332985"/>
            <a:ext cx="3708036" cy="12539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这本该是编译器做的事情，但目前 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gcc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icc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/clang </a:t>
            </a:r>
            <a:r>
              <a:rPr lang="zh-CN" altLang="en-US" sz="16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都没做好，</a:t>
            </a:r>
            <a:r>
              <a:rPr lang="zh-CN" altLang="en-US" sz="1600" dirty="0">
                <a:solidFill>
                  <a:srgbClr val="000000"/>
                </a:solidFill>
                <a:latin typeface="Cascadia Code" panose="020B0609020000020004" pitchFamily="49" charset="0"/>
              </a:rPr>
              <a:t>每次访问 </a:t>
            </a:r>
            <a:r>
              <a:rPr lang="en-US" altLang="zh-CN" sz="1600" dirty="0">
                <a:solidFill>
                  <a:srgbClr val="0000FF"/>
                </a:solidFill>
                <a:latin typeface="Cascadia Code" panose="020B0609020000020004" pitchFamily="49" charset="0"/>
              </a:rPr>
              <a:t>extern</a:t>
            </a:r>
            <a:r>
              <a:rPr lang="en-US" altLang="zh-CN" sz="1600" dirty="0">
                <a:solidFill>
                  <a:srgbClr val="000000"/>
                </a:solidFill>
                <a:latin typeface="Cascadia Code" panose="020B0609020000020004" pitchFamily="49" charset="0"/>
              </a:rPr>
              <a:t> </a:t>
            </a:r>
            <a:r>
              <a:rPr lang="en-US" altLang="zh-CN" sz="16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thread_local</a:t>
            </a:r>
            <a:r>
              <a:rPr lang="en-US" altLang="zh-CN" sz="1100" dirty="0">
                <a:solidFill>
                  <a:srgbClr val="000000"/>
                </a:solidFill>
                <a:latin typeface="Cascadia Code" panose="020B0609020000020004" pitchFamily="49" charset="0"/>
              </a:rPr>
              <a:t> </a:t>
            </a:r>
            <a:r>
              <a:rPr lang="zh-CN" altLang="en-US" sz="1600" dirty="0">
                <a:solidFill>
                  <a:srgbClr val="000000"/>
                </a:solidFill>
                <a:latin typeface="Cascadia Code" panose="020B0609020000020004" pitchFamily="49" charset="0"/>
              </a:rPr>
              <a:t>都要函数调用，但 </a:t>
            </a:r>
            <a:r>
              <a:rPr lang="en-US" altLang="zh-CN" sz="1600" dirty="0">
                <a:solidFill>
                  <a:srgbClr val="0000FF"/>
                </a:solidFill>
                <a:latin typeface="Cascadia Code" panose="020B0609020000020004" pitchFamily="49" charset="0"/>
              </a:rPr>
              <a:t>extern __thread </a:t>
            </a:r>
            <a:r>
              <a:rPr lang="zh-CN" altLang="en-US" sz="1600" dirty="0">
                <a:latin typeface="Cascadia Code" panose="020B0609020000020004" pitchFamily="49" charset="0"/>
              </a:rPr>
              <a:t>很高效</a:t>
            </a:r>
            <a:endParaRPr lang="en-US" altLang="zh-CN" sz="1600" b="0" dirty="0">
              <a:effectLst/>
              <a:latin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046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95B38F50-2259-4DCD-BA74-FD40E8B9AA8D}"/>
              </a:ext>
            </a:extLst>
          </p:cNvPr>
          <p:cNvGraphicFramePr>
            <a:graphicFrameLocks/>
          </p:cNvGraphicFramePr>
          <p:nvPr/>
        </p:nvGraphicFramePr>
        <p:xfrm>
          <a:off x="6515726" y="391187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198955C4-1E78-4B2E-AF26-F3176E1F88FD}"/>
              </a:ext>
            </a:extLst>
          </p:cNvPr>
          <p:cNvGraphicFramePr>
            <a:graphicFrameLocks/>
          </p:cNvGraphicFramePr>
          <p:nvPr/>
        </p:nvGraphicFramePr>
        <p:xfrm>
          <a:off x="995524" y="391187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2" name="图表 21">
            <a:extLst>
              <a:ext uri="{FF2B5EF4-FFF2-40B4-BE49-F238E27FC236}">
                <a16:creationId xmlns:a16="http://schemas.microsoft.com/office/drawing/2014/main" id="{3E3285DF-FEE5-47C9-A416-8DFFB0D10766}"/>
              </a:ext>
            </a:extLst>
          </p:cNvPr>
          <p:cNvGraphicFramePr>
            <a:graphicFrameLocks/>
          </p:cNvGraphicFramePr>
          <p:nvPr/>
        </p:nvGraphicFramePr>
        <p:xfrm>
          <a:off x="6515726" y="102736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A961D29F-607F-402C-A20C-0B66ED8F5201}"/>
              </a:ext>
            </a:extLst>
          </p:cNvPr>
          <p:cNvGraphicFramePr>
            <a:graphicFrameLocks/>
          </p:cNvGraphicFramePr>
          <p:nvPr/>
        </p:nvGraphicFramePr>
        <p:xfrm>
          <a:off x="995524" y="102736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标题 1"/>
          <p:cNvSpPr>
            <a:spLocks noGrp="1"/>
          </p:cNvSpPr>
          <p:nvPr>
            <p:ph type="title" idx="4294967295"/>
          </p:nvPr>
        </p:nvSpPr>
        <p:spPr>
          <a:xfrm>
            <a:off x="256032" y="6858"/>
            <a:ext cx="11635739" cy="66294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>
                <a:ea typeface="等线" panose="02010600030101010101" pitchFamily="2" charset="-122"/>
              </a:rPr>
              <a:t>Engine Benchmark (</a:t>
            </a:r>
            <a:r>
              <a:rPr lang="en-US" altLang="zh-CN" sz="3100">
                <a:ea typeface="等线" panose="02010600030101010101" pitchFamily="2" charset="-122"/>
              </a:rPr>
              <a:t>Wikipedia Text, 109G, 3850 </a:t>
            </a:r>
            <a:r>
              <a:rPr lang="zh-CN" altLang="en-US" sz="3100">
                <a:ea typeface="等线" panose="02010600030101010101" pitchFamily="2" charset="-122"/>
              </a:rPr>
              <a:t>万条</a:t>
            </a:r>
            <a:r>
              <a:rPr lang="en-US" altLang="zh-CN" sz="3100">
                <a:ea typeface="等线" panose="02010600030101010101" pitchFamily="2" charset="-122"/>
              </a:rPr>
              <a:t>, </a:t>
            </a:r>
            <a:r>
              <a:rPr lang="zh-CN" altLang="en-US" sz="3100">
                <a:ea typeface="等线" panose="02010600030101010101" pitchFamily="2" charset="-122"/>
              </a:rPr>
              <a:t>平均 </a:t>
            </a:r>
            <a:r>
              <a:rPr lang="en-US" altLang="zh-CN" sz="3100">
                <a:ea typeface="等线" panose="02010600030101010101" pitchFamily="2" charset="-122"/>
              </a:rPr>
              <a:t>2.8K</a:t>
            </a:r>
            <a:r>
              <a:rPr lang="en-US" altLang="zh-CN" sz="3600">
                <a:ea typeface="等线" panose="02010600030101010101" pitchFamily="2" charset="-122"/>
              </a:rPr>
              <a:t>)</a:t>
            </a:r>
            <a:endParaRPr lang="zh-CN" altLang="en-US" sz="3600">
              <a:ea typeface="等线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440821" y="2321560"/>
            <a:ext cx="2792308" cy="797560"/>
            <a:chOff x="1547457" y="2321560"/>
            <a:chExt cx="2630650" cy="797560"/>
          </a:xfrm>
        </p:grpSpPr>
        <p:sp>
          <p:nvSpPr>
            <p:cNvPr id="10" name="矩形 9"/>
            <p:cNvSpPr/>
            <p:nvPr/>
          </p:nvSpPr>
          <p:spPr>
            <a:xfrm>
              <a:off x="1547457" y="2321560"/>
              <a:ext cx="1280160" cy="7975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BlockSize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= 4K</a:t>
              </a: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897947" y="2321560"/>
              <a:ext cx="1280160" cy="7975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BlockSize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= 4K</a:t>
              </a: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1B6E3B19-7EB2-0E98-6507-9523C91C8520}"/>
              </a:ext>
            </a:extLst>
          </p:cNvPr>
          <p:cNvSpPr txBox="1"/>
          <p:nvPr/>
        </p:nvSpPr>
        <p:spPr>
          <a:xfrm>
            <a:off x="1469134" y="3968495"/>
            <a:ext cx="808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/>
              <a:t>随机读：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0DAC34-0B67-C2BF-E2EF-97A1D3389DE6}"/>
              </a:ext>
            </a:extLst>
          </p:cNvPr>
          <p:cNvSpPr txBox="1"/>
          <p:nvPr/>
        </p:nvSpPr>
        <p:spPr>
          <a:xfrm>
            <a:off x="7100317" y="1082802"/>
            <a:ext cx="845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/>
              <a:t>随机读：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B271E1-E512-0BC0-D5FC-C6854C164D65}"/>
              </a:ext>
            </a:extLst>
          </p:cNvPr>
          <p:cNvSpPr txBox="1"/>
          <p:nvPr/>
        </p:nvSpPr>
        <p:spPr>
          <a:xfrm>
            <a:off x="6996685" y="3968496"/>
            <a:ext cx="845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/>
              <a:t>随机读：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F1E482-A8AC-EC28-07B6-FBABC89052B8}"/>
              </a:ext>
            </a:extLst>
          </p:cNvPr>
          <p:cNvSpPr txBox="1"/>
          <p:nvPr/>
        </p:nvSpPr>
        <p:spPr>
          <a:xfrm>
            <a:off x="2671839" y="4576838"/>
            <a:ext cx="1958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等线" panose="02010600030101010101" pitchFamily="2" charset="-122"/>
                <a:ea typeface="等线" panose="02010600030101010101" pitchFamily="2" charset="-122"/>
              </a:rPr>
              <a:t>越大越好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58C44C-9222-B59D-145C-B8D26C198E58}"/>
              </a:ext>
            </a:extLst>
          </p:cNvPr>
          <p:cNvSpPr txBox="1"/>
          <p:nvPr/>
        </p:nvSpPr>
        <p:spPr>
          <a:xfrm>
            <a:off x="9423397" y="2179150"/>
            <a:ext cx="2370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等线" panose="02010600030101010101" pitchFamily="2" charset="-122"/>
                <a:ea typeface="等线" panose="02010600030101010101" pitchFamily="2" charset="-122"/>
              </a:rPr>
              <a:t>越小越好</a:t>
            </a:r>
          </a:p>
        </p:txBody>
      </p:sp>
    </p:spTree>
    <p:extLst>
      <p:ext uri="{BB962C8B-B14F-4D97-AF65-F5344CB8AC3E}">
        <p14:creationId xmlns:p14="http://schemas.microsoft.com/office/powerpoint/2010/main" val="2506282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6E2B18-0072-4205-87F9-718DE87CD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80"/>
          <a:stretch/>
        </p:blipFill>
        <p:spPr>
          <a:xfrm>
            <a:off x="4423631" y="152060"/>
            <a:ext cx="4056339" cy="411731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C62ED3E-37E2-5F9B-538E-F18AED01DFAD}"/>
              </a:ext>
            </a:extLst>
          </p:cNvPr>
          <p:cNvSpPr txBox="1"/>
          <p:nvPr/>
        </p:nvSpPr>
        <p:spPr>
          <a:xfrm>
            <a:off x="4086216" y="2590813"/>
            <a:ext cx="783465" cy="141987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76000"/>
              </a:lnSpc>
            </a:pPr>
            <a:r>
              <a:rPr lang="en-US" altLang="zh-CN" sz="900">
                <a:latin typeface="Arial" panose="020B0604020202020204" pitchFamily="34" charset="0"/>
                <a:cs typeface="Arial" panose="020B0604020202020204" pitchFamily="34" charset="0"/>
              </a:rPr>
              <a:t>Todis 8c64g</a:t>
            </a:r>
          </a:p>
          <a:p>
            <a:pPr algn="r">
              <a:lnSpc>
                <a:spcPct val="176000"/>
              </a:lnSpc>
            </a:pPr>
            <a:r>
              <a:rPr lang="en-US" altLang="zh-CN" sz="900">
                <a:latin typeface="Arial" panose="020B0604020202020204" pitchFamily="34" charset="0"/>
                <a:cs typeface="Arial" panose="020B0604020202020204" pitchFamily="34" charset="0"/>
              </a:rPr>
              <a:t>Todis 4c32g</a:t>
            </a:r>
          </a:p>
          <a:p>
            <a:pPr algn="r">
              <a:lnSpc>
                <a:spcPct val="176000"/>
              </a:lnSpc>
            </a:pPr>
            <a:r>
              <a:rPr lang="en-US" altLang="zh-CN" sz="900">
                <a:latin typeface="Arial" panose="020B0604020202020204" pitchFamily="34" charset="0"/>
                <a:cs typeface="Arial" panose="020B0604020202020204" pitchFamily="34" charset="0"/>
              </a:rPr>
              <a:t>Todis 2c16g</a:t>
            </a:r>
          </a:p>
          <a:p>
            <a:pPr algn="r">
              <a:lnSpc>
                <a:spcPct val="176000"/>
              </a:lnSpc>
            </a:pPr>
            <a:r>
              <a:rPr lang="en-US" altLang="zh-CN" sz="900">
                <a:latin typeface="Arial" panose="020B0604020202020204" pitchFamily="34" charset="0"/>
                <a:cs typeface="Arial" panose="020B0604020202020204" pitchFamily="34" charset="0"/>
              </a:rPr>
              <a:t>Tair 16c64g</a:t>
            </a:r>
          </a:p>
          <a:p>
            <a:pPr algn="r">
              <a:lnSpc>
                <a:spcPct val="176000"/>
              </a:lnSpc>
            </a:pPr>
            <a:r>
              <a:rPr lang="en-US" altLang="zh-CN" sz="900">
                <a:latin typeface="Arial" panose="020B0604020202020204" pitchFamily="34" charset="0"/>
                <a:cs typeface="Arial" panose="020B0604020202020204" pitchFamily="34" charset="0"/>
              </a:rPr>
              <a:t>Tair   8c32g</a:t>
            </a:r>
          </a:p>
          <a:p>
            <a:pPr algn="r">
              <a:lnSpc>
                <a:spcPct val="176000"/>
              </a:lnSpc>
            </a:pPr>
            <a:r>
              <a:rPr lang="en-US" altLang="zh-CN" sz="900">
                <a:latin typeface="Arial" panose="020B0604020202020204" pitchFamily="34" charset="0"/>
                <a:cs typeface="Arial" panose="020B0604020202020204" pitchFamily="34" charset="0"/>
              </a:rPr>
              <a:t>Tair   4c16g</a:t>
            </a:r>
            <a:endParaRPr lang="zh-CN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C0150A9-4CDC-51D7-345B-0074A65303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55" r="7359"/>
          <a:stretch/>
        </p:blipFill>
        <p:spPr>
          <a:xfrm>
            <a:off x="8521245" y="132973"/>
            <a:ext cx="3564075" cy="40788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769B2A5-0DC0-4BFD-A327-F0BF23E302C2}"/>
              </a:ext>
            </a:extLst>
          </p:cNvPr>
          <p:cNvSpPr/>
          <p:nvPr/>
        </p:nvSpPr>
        <p:spPr>
          <a:xfrm>
            <a:off x="318345" y="3198153"/>
            <a:ext cx="3812193" cy="661243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顺序写、随机写；顺序读、随机读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FBDC75-476E-4279-B18A-A57342B7C37E}"/>
              </a:ext>
            </a:extLst>
          </p:cNvPr>
          <p:cNvSpPr/>
          <p:nvPr/>
        </p:nvSpPr>
        <p:spPr>
          <a:xfrm>
            <a:off x="318346" y="4007747"/>
            <a:ext cx="3812193" cy="1407451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Todis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使用的机器，规格配置低于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Tair</a:t>
            </a:r>
          </a:p>
          <a:p>
            <a:pPr marL="0" marR="0" lvl="0" indent="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写数据时凭借架构优势，实现低成本高性能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读数据时凭借算法优势，实现低成本高性能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31C3E85-EDD0-49E4-BFE6-003C6188A2E8}"/>
              </a:ext>
            </a:extLst>
          </p:cNvPr>
          <p:cNvSpPr/>
          <p:nvPr/>
        </p:nvSpPr>
        <p:spPr>
          <a:xfrm>
            <a:off x="318348" y="5559283"/>
            <a:ext cx="3812193" cy="935243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架构优势是分布式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Compact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，优化成本分配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算法优势是可检</a:t>
            </a:r>
            <a:r>
              <a:rPr lang="zh-CN" altLang="en-US" sz="1400" spc="100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索压</a:t>
            </a: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缩算法，降低资源消耗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BF5762-77D2-4DA5-891F-61E6DCB01AFF}"/>
              </a:ext>
            </a:extLst>
          </p:cNvPr>
          <p:cNvSpPr txBox="1"/>
          <p:nvPr/>
        </p:nvSpPr>
        <p:spPr>
          <a:xfrm>
            <a:off x="360000" y="360000"/>
            <a:ext cx="4243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050A19"/>
                </a:solidFill>
                <a:effectLst/>
                <a:uLnTx/>
                <a:uFillTx/>
                <a:latin typeface="+mj-ea"/>
                <a:ea typeface="+mj-ea"/>
              </a:rPr>
              <a:t>Todis vs </a:t>
            </a: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50A19"/>
                </a:solidFill>
                <a:effectLst/>
                <a:uLnTx/>
                <a:uFillTx/>
                <a:latin typeface="+mj-ea"/>
                <a:ea typeface="+mj-ea"/>
              </a:rPr>
              <a:t>阿里云 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050A19"/>
                </a:solidFill>
                <a:effectLst/>
                <a:uLnTx/>
                <a:uFillTx/>
                <a:latin typeface="+mj-ea"/>
                <a:ea typeface="+mj-ea"/>
              </a:rPr>
              <a:t>Tair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50A19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3" name="内容占位符 7">
            <a:extLst>
              <a:ext uri="{FF2B5EF4-FFF2-40B4-BE49-F238E27FC236}">
                <a16:creationId xmlns:a16="http://schemas.microsoft.com/office/drawing/2014/main" id="{FC8E012E-444B-FBE7-2F35-0FCA9618A869}"/>
              </a:ext>
            </a:extLst>
          </p:cNvPr>
          <p:cNvSpPr txBox="1">
            <a:spLocks/>
          </p:cNvSpPr>
          <p:nvPr/>
        </p:nvSpPr>
        <p:spPr>
          <a:xfrm>
            <a:off x="4340324" y="4579643"/>
            <a:ext cx="7563277" cy="20497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/>
              <a:t>Todis </a:t>
            </a:r>
            <a:r>
              <a:rPr lang="zh-CN" altLang="en-US" sz="2000"/>
              <a:t>是 </a:t>
            </a:r>
            <a:r>
              <a:rPr lang="en-US" altLang="zh-CN" sz="2000"/>
              <a:t>Topling </a:t>
            </a:r>
            <a:r>
              <a:rPr lang="zh-CN" altLang="en-US" sz="2000"/>
              <a:t>的兼容 </a:t>
            </a:r>
            <a:r>
              <a:rPr lang="en-US" altLang="zh-CN" sz="2000"/>
              <a:t>Redis </a:t>
            </a:r>
            <a:r>
              <a:rPr lang="zh-CN" altLang="en-US" sz="2000"/>
              <a:t>的 </a:t>
            </a:r>
            <a:r>
              <a:rPr lang="en-US" altLang="zh-CN" sz="2000"/>
              <a:t>KV </a:t>
            </a:r>
            <a:r>
              <a:rPr lang="zh-CN" altLang="en-US" sz="2000"/>
              <a:t>数据库（基于 </a:t>
            </a:r>
            <a:r>
              <a:rPr lang="en-US" altLang="zh-CN" sz="2000"/>
              <a:t>ToplingDB</a:t>
            </a:r>
            <a:r>
              <a:rPr lang="zh-CN" altLang="en-US" sz="2000"/>
              <a:t>）</a:t>
            </a:r>
            <a:endParaRPr lang="en-US" altLang="zh-CN" sz="2000"/>
          </a:p>
          <a:p>
            <a:r>
              <a:rPr lang="en-US" altLang="zh-CN" sz="2000"/>
              <a:t>Tair</a:t>
            </a:r>
            <a:r>
              <a:rPr lang="en-US" altLang="zh-CN" sz="1800"/>
              <a:t> </a:t>
            </a:r>
            <a:r>
              <a:rPr lang="zh-CN" altLang="en-US" sz="1800"/>
              <a:t>   </a:t>
            </a:r>
            <a:r>
              <a:rPr lang="zh-CN" altLang="en-US" sz="2000"/>
              <a:t>是</a:t>
            </a:r>
            <a:r>
              <a:rPr lang="zh-CN" altLang="en-US" sz="1600"/>
              <a:t>  </a:t>
            </a:r>
            <a:r>
              <a:rPr lang="zh-CN" altLang="en-US" sz="2000"/>
              <a:t>阿里云</a:t>
            </a:r>
            <a:r>
              <a:rPr lang="zh-CN" altLang="en-US" sz="1400"/>
              <a:t>  </a:t>
            </a:r>
            <a:r>
              <a:rPr lang="zh-CN" altLang="en-US" sz="2000"/>
              <a:t>的兼容 </a:t>
            </a:r>
            <a:r>
              <a:rPr lang="en-US" altLang="zh-CN" sz="2000"/>
              <a:t>Redis </a:t>
            </a:r>
            <a:r>
              <a:rPr lang="zh-CN" altLang="en-US" sz="2000"/>
              <a:t>的 </a:t>
            </a:r>
            <a:r>
              <a:rPr lang="en-US" altLang="zh-CN" sz="2000"/>
              <a:t>KV </a:t>
            </a:r>
            <a:r>
              <a:rPr lang="zh-CN" altLang="en-US" sz="2000"/>
              <a:t>数据库（基于</a:t>
            </a:r>
            <a:r>
              <a:rPr lang="zh-CN" altLang="en-US" sz="1830"/>
              <a:t>    </a:t>
            </a:r>
            <a:r>
              <a:rPr lang="en-US" altLang="zh-CN" sz="2000"/>
              <a:t>RocksDB</a:t>
            </a:r>
            <a:r>
              <a:rPr lang="zh-CN" altLang="en-US" sz="2000"/>
              <a:t>）</a:t>
            </a:r>
            <a:endParaRPr lang="en-US" altLang="zh-CN" sz="2000"/>
          </a:p>
          <a:p>
            <a:r>
              <a:rPr lang="en-US" altLang="zh-CN" sz="2000"/>
              <a:t>Todis </a:t>
            </a:r>
            <a:r>
              <a:rPr lang="zh-CN" altLang="en-US" sz="2000"/>
              <a:t>相比竞品的优势，比 </a:t>
            </a:r>
            <a:r>
              <a:rPr lang="en-US" altLang="zh-CN" sz="2000"/>
              <a:t>MyTopling </a:t>
            </a:r>
            <a:r>
              <a:rPr lang="zh-CN" altLang="en-US" sz="2000"/>
              <a:t>相比竞品的优势更大</a:t>
            </a:r>
            <a:endParaRPr lang="en-US" altLang="zh-CN" sz="2000"/>
          </a:p>
          <a:p>
            <a:pPr>
              <a:lnSpc>
                <a:spcPct val="110000"/>
              </a:lnSpc>
            </a:pPr>
            <a:r>
              <a:rPr lang="zh-CN" altLang="en-US" sz="2000"/>
              <a:t>因为此类 </a:t>
            </a:r>
            <a:r>
              <a:rPr lang="en-US" altLang="zh-CN" sz="2000"/>
              <a:t>KV </a:t>
            </a:r>
            <a:r>
              <a:rPr lang="zh-CN" altLang="en-US" sz="2000"/>
              <a:t>数据库功能简单，上层逻辑处理简单，</a:t>
            </a:r>
            <a:r>
              <a:rPr lang="en-US" altLang="zh-CN" sz="2000"/>
              <a:t>CPU </a:t>
            </a:r>
            <a:r>
              <a:rPr lang="zh-CN" altLang="en-US" sz="2000"/>
              <a:t>消耗低，下层存储引擎（</a:t>
            </a:r>
            <a:r>
              <a:rPr lang="en-US" altLang="zh-CN" sz="2000"/>
              <a:t>ToplingDB vs</a:t>
            </a:r>
            <a:r>
              <a:rPr lang="zh-CN" altLang="en-US" sz="2000"/>
              <a:t> </a:t>
            </a:r>
            <a:r>
              <a:rPr lang="en-US" altLang="zh-CN" sz="2000"/>
              <a:t>RocksDB</a:t>
            </a:r>
            <a:r>
              <a:rPr lang="zh-CN" altLang="en-US" sz="2000"/>
              <a:t>）的对比优势更加突出</a:t>
            </a:r>
            <a:endParaRPr lang="en-US" altLang="zh-CN" sz="200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64E2D44-B700-BEC8-804F-E91CAE568F4B}"/>
              </a:ext>
            </a:extLst>
          </p:cNvPr>
          <p:cNvSpPr/>
          <p:nvPr/>
        </p:nvSpPr>
        <p:spPr>
          <a:xfrm>
            <a:off x="4212771" y="80554"/>
            <a:ext cx="518160" cy="279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620BA50-DDBA-9D6F-0A83-AF04C26803F6}"/>
              </a:ext>
            </a:extLst>
          </p:cNvPr>
          <p:cNvSpPr/>
          <p:nvPr/>
        </p:nvSpPr>
        <p:spPr>
          <a:xfrm>
            <a:off x="4212771" y="2172373"/>
            <a:ext cx="518160" cy="279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8308518-E4E9-BB6D-71A9-D5382B57AA47}"/>
              </a:ext>
            </a:extLst>
          </p:cNvPr>
          <p:cNvSpPr txBox="1"/>
          <p:nvPr/>
        </p:nvSpPr>
        <p:spPr>
          <a:xfrm>
            <a:off x="7035668" y="1319244"/>
            <a:ext cx="94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顺序写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D9DF700-8801-C9D5-CFF6-B27D35BEDA67}"/>
              </a:ext>
            </a:extLst>
          </p:cNvPr>
          <p:cNvSpPr txBox="1"/>
          <p:nvPr/>
        </p:nvSpPr>
        <p:spPr>
          <a:xfrm>
            <a:off x="7035668" y="3429000"/>
            <a:ext cx="94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随机写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81DA7B2-B5C2-34B0-67F8-2E9FE3A57A79}"/>
              </a:ext>
            </a:extLst>
          </p:cNvPr>
          <p:cNvSpPr txBox="1"/>
          <p:nvPr/>
        </p:nvSpPr>
        <p:spPr>
          <a:xfrm>
            <a:off x="10808657" y="1319244"/>
            <a:ext cx="94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顺序读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1EEE0F9-7738-22B7-CBD3-39BA52902ACE}"/>
              </a:ext>
            </a:extLst>
          </p:cNvPr>
          <p:cNvSpPr txBox="1"/>
          <p:nvPr/>
        </p:nvSpPr>
        <p:spPr>
          <a:xfrm>
            <a:off x="10808657" y="3429000"/>
            <a:ext cx="94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随机读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1DEA8F-AAE1-039E-05C5-FAD2AD163F31}"/>
              </a:ext>
            </a:extLst>
          </p:cNvPr>
          <p:cNvSpPr txBox="1"/>
          <p:nvPr/>
        </p:nvSpPr>
        <p:spPr>
          <a:xfrm>
            <a:off x="4086216" y="476840"/>
            <a:ext cx="783465" cy="141987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76000"/>
              </a:lnSpc>
            </a:pPr>
            <a:r>
              <a:rPr lang="en-US" altLang="zh-CN" sz="900">
                <a:latin typeface="Arial" panose="020B0604020202020204" pitchFamily="34" charset="0"/>
                <a:cs typeface="Arial" panose="020B0604020202020204" pitchFamily="34" charset="0"/>
              </a:rPr>
              <a:t>Todis 8c64g</a:t>
            </a:r>
          </a:p>
          <a:p>
            <a:pPr algn="r">
              <a:lnSpc>
                <a:spcPct val="176000"/>
              </a:lnSpc>
            </a:pPr>
            <a:r>
              <a:rPr lang="en-US" altLang="zh-CN" sz="900">
                <a:latin typeface="Arial" panose="020B0604020202020204" pitchFamily="34" charset="0"/>
                <a:cs typeface="Arial" panose="020B0604020202020204" pitchFamily="34" charset="0"/>
              </a:rPr>
              <a:t>Todis 4c32g</a:t>
            </a:r>
          </a:p>
          <a:p>
            <a:pPr algn="r">
              <a:lnSpc>
                <a:spcPct val="176000"/>
              </a:lnSpc>
            </a:pPr>
            <a:r>
              <a:rPr lang="en-US" altLang="zh-CN" sz="900">
                <a:latin typeface="Arial" panose="020B0604020202020204" pitchFamily="34" charset="0"/>
                <a:cs typeface="Arial" panose="020B0604020202020204" pitchFamily="34" charset="0"/>
              </a:rPr>
              <a:t>Todis 2c16g</a:t>
            </a:r>
          </a:p>
          <a:p>
            <a:pPr algn="r">
              <a:lnSpc>
                <a:spcPct val="176000"/>
              </a:lnSpc>
            </a:pPr>
            <a:r>
              <a:rPr lang="en-US" altLang="zh-CN" sz="900">
                <a:latin typeface="Arial" panose="020B0604020202020204" pitchFamily="34" charset="0"/>
                <a:cs typeface="Arial" panose="020B0604020202020204" pitchFamily="34" charset="0"/>
              </a:rPr>
              <a:t>Tair 16c64g</a:t>
            </a:r>
          </a:p>
          <a:p>
            <a:pPr algn="r">
              <a:lnSpc>
                <a:spcPct val="176000"/>
              </a:lnSpc>
            </a:pPr>
            <a:r>
              <a:rPr lang="en-US" altLang="zh-CN" sz="900">
                <a:latin typeface="Arial" panose="020B0604020202020204" pitchFamily="34" charset="0"/>
                <a:cs typeface="Arial" panose="020B0604020202020204" pitchFamily="34" charset="0"/>
              </a:rPr>
              <a:t>Tair   8c32g</a:t>
            </a:r>
          </a:p>
          <a:p>
            <a:pPr algn="r">
              <a:lnSpc>
                <a:spcPct val="176000"/>
              </a:lnSpc>
            </a:pPr>
            <a:r>
              <a:rPr lang="en-US" altLang="zh-CN" sz="900">
                <a:latin typeface="Arial" panose="020B0604020202020204" pitchFamily="34" charset="0"/>
                <a:cs typeface="Arial" panose="020B0604020202020204" pitchFamily="34" charset="0"/>
              </a:rPr>
              <a:t>Tair   4c16g</a:t>
            </a:r>
            <a:endParaRPr lang="zh-CN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E932773-BF0D-4F3D-A2CD-018B83B407A6}"/>
              </a:ext>
            </a:extLst>
          </p:cNvPr>
          <p:cNvGraphicFramePr>
            <a:graphicFrameLocks noGrp="1"/>
          </p:cNvGraphicFramePr>
          <p:nvPr/>
        </p:nvGraphicFramePr>
        <p:xfrm>
          <a:off x="318344" y="1306857"/>
          <a:ext cx="3812194" cy="1742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4948">
                  <a:extLst>
                    <a:ext uri="{9D8B030D-6E8A-4147-A177-3AD203B41FA5}">
                      <a16:colId xmlns:a16="http://schemas.microsoft.com/office/drawing/2014/main" val="1457658605"/>
                    </a:ext>
                  </a:extLst>
                </a:gridCol>
                <a:gridCol w="2127246">
                  <a:extLst>
                    <a:ext uri="{9D8B030D-6E8A-4147-A177-3AD203B41FA5}">
                      <a16:colId xmlns:a16="http://schemas.microsoft.com/office/drawing/2014/main" val="2434399262"/>
                    </a:ext>
                  </a:extLst>
                </a:gridCol>
              </a:tblGrid>
              <a:tr h="34858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测试数据</a:t>
                      </a:r>
                      <a:endParaRPr lang="zh-CN" alt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155350"/>
                  </a:ext>
                </a:extLst>
              </a:tr>
              <a:tr h="34858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Wikipedia </a:t>
                      </a:r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英文版</a:t>
                      </a:r>
                      <a:endParaRPr lang="zh-CN" alt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101853"/>
                  </a:ext>
                </a:extLst>
              </a:tr>
              <a:tr h="34858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总尺寸</a:t>
                      </a:r>
                      <a:endParaRPr lang="zh-CN" alt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109 GB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444059351"/>
                  </a:ext>
                </a:extLst>
              </a:tr>
              <a:tr h="34858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总条数</a:t>
                      </a:r>
                      <a:endParaRPr lang="zh-CN" alt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3850 </a:t>
                      </a:r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万条</a:t>
                      </a:r>
                      <a:endParaRPr lang="zh-CN" alt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89679606"/>
                  </a:ext>
                </a:extLst>
              </a:tr>
              <a:tr h="34858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平均长度</a:t>
                      </a:r>
                      <a:endParaRPr lang="zh-CN" alt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2.8 KB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76884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1385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651;p37"/>
          <p:cNvSpPr txBox="1">
            <a:spLocks noGrp="1"/>
          </p:cNvSpPr>
          <p:nvPr>
            <p:ph type="title"/>
          </p:nvPr>
        </p:nvSpPr>
        <p:spPr>
          <a:xfrm>
            <a:off x="815340" y="656726"/>
            <a:ext cx="10538460" cy="50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附：测试数据</a:t>
            </a:r>
            <a:endParaRPr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6E2B18-0072-4205-87F9-718DE87CD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934" y="0"/>
            <a:ext cx="7693514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769B2A5-0DC0-4BFD-A327-F0BF23E302C2}"/>
              </a:ext>
            </a:extLst>
          </p:cNvPr>
          <p:cNvSpPr/>
          <p:nvPr/>
        </p:nvSpPr>
        <p:spPr>
          <a:xfrm>
            <a:off x="318345" y="3198153"/>
            <a:ext cx="3812193" cy="661243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将所有数据写入 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DB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FBDC75-476E-4279-B18A-A57342B7C37E}"/>
              </a:ext>
            </a:extLst>
          </p:cNvPr>
          <p:cNvSpPr/>
          <p:nvPr/>
        </p:nvSpPr>
        <p:spPr>
          <a:xfrm>
            <a:off x="318346" y="4007747"/>
            <a:ext cx="3812193" cy="1407451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写入数据会引发 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Compact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Todis 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所依赖的 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ToplingDB 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利用独创的分布式 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Compact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，将计算转移到（多用户共享的）弹性 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Compact 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集群，实现优越的</a:t>
            </a:r>
            <a:r>
              <a:rPr lang="zh-CN" altLang="en-US" sz="1400" b="1" dirty="0">
                <a:solidFill>
                  <a:srgbClr val="FFFF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持续写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性能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E932773-BF0D-4F3D-A2CD-018B83B40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601177"/>
              </p:ext>
            </p:extLst>
          </p:nvPr>
        </p:nvGraphicFramePr>
        <p:xfrm>
          <a:off x="318344" y="1306857"/>
          <a:ext cx="3812194" cy="1742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4948">
                  <a:extLst>
                    <a:ext uri="{9D8B030D-6E8A-4147-A177-3AD203B41FA5}">
                      <a16:colId xmlns:a16="http://schemas.microsoft.com/office/drawing/2014/main" val="1457658605"/>
                    </a:ext>
                  </a:extLst>
                </a:gridCol>
                <a:gridCol w="2127246">
                  <a:extLst>
                    <a:ext uri="{9D8B030D-6E8A-4147-A177-3AD203B41FA5}">
                      <a16:colId xmlns:a16="http://schemas.microsoft.com/office/drawing/2014/main" val="2434399262"/>
                    </a:ext>
                  </a:extLst>
                </a:gridCol>
              </a:tblGrid>
              <a:tr h="34858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测试数据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155350"/>
                  </a:ext>
                </a:extLst>
              </a:tr>
              <a:tr h="34858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Wikipedia </a:t>
                      </a:r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英文版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101853"/>
                  </a:ext>
                </a:extLst>
              </a:tr>
              <a:tr h="34858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总尺寸</a:t>
                      </a:r>
                      <a:endParaRPr lang="zh-CN" alt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109 GB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444059351"/>
                  </a:ext>
                </a:extLst>
              </a:tr>
              <a:tr h="34858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总条数</a:t>
                      </a:r>
                      <a:endParaRPr lang="zh-CN" alt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3850 </a:t>
                      </a:r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万条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89679606"/>
                  </a:ext>
                </a:extLst>
              </a:tr>
              <a:tr h="34858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平均长度</a:t>
                      </a:r>
                      <a:endParaRPr lang="zh-CN" alt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2.8 KB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76884096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A31C3E85-EDD0-49E4-BFE6-003C6188A2E8}"/>
              </a:ext>
            </a:extLst>
          </p:cNvPr>
          <p:cNvSpPr/>
          <p:nvPr/>
        </p:nvSpPr>
        <p:spPr>
          <a:xfrm>
            <a:off x="318348" y="5559283"/>
            <a:ext cx="3812193" cy="935243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得益于分布式 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Compact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Todis 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用低规格服务器就能实现很高的性能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BF5762-77D2-4DA5-891F-61E6DCB01AFF}"/>
              </a:ext>
            </a:extLst>
          </p:cNvPr>
          <p:cNvSpPr txBox="1"/>
          <p:nvPr/>
        </p:nvSpPr>
        <p:spPr>
          <a:xfrm>
            <a:off x="0" y="0"/>
            <a:ext cx="4243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Todis vs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阿里云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Tair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07995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E9BAF34-A7E5-4067-A5D5-202AF25F0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263" y="-9145"/>
            <a:ext cx="7693516" cy="675603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FA046DA-3E15-4F57-B371-746942522F4F}"/>
              </a:ext>
            </a:extLst>
          </p:cNvPr>
          <p:cNvSpPr/>
          <p:nvPr/>
        </p:nvSpPr>
        <p:spPr>
          <a:xfrm>
            <a:off x="316800" y="4006800"/>
            <a:ext cx="3812193" cy="14076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数据写入后</a:t>
            </a:r>
            <a:r>
              <a:rPr lang="zh-CN" altLang="en-US" sz="1400" b="1" dirty="0">
                <a:solidFill>
                  <a:srgbClr val="FFFF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未手动 </a:t>
            </a:r>
            <a:r>
              <a:rPr lang="en-US" altLang="zh-CN" sz="1400" b="1" dirty="0">
                <a:solidFill>
                  <a:srgbClr val="FFFF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Compact</a:t>
            </a:r>
            <a:r>
              <a:rPr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，模拟在线服务</a:t>
            </a:r>
            <a:endParaRPr lang="en-US" altLang="zh-CN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Todis </a:t>
            </a:r>
            <a:r>
              <a:rPr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所依赖的 </a:t>
            </a:r>
            <a:r>
              <a:rPr lang="en-US" altLang="zh-CN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ToplingDB </a:t>
            </a:r>
            <a:r>
              <a:rPr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利用可检索内存压缩技术，直接在压缩的数据上执行搜索，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使用更少的资源，实现更高的性能</a:t>
            </a:r>
            <a:endParaRPr lang="en-US" altLang="zh-CN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668F1A3-52D7-410E-895B-270680ED1F25}"/>
              </a:ext>
            </a:extLst>
          </p:cNvPr>
          <p:cNvSpPr/>
          <p:nvPr/>
        </p:nvSpPr>
        <p:spPr>
          <a:xfrm>
            <a:off x="316800" y="5558400"/>
            <a:ext cx="3812194" cy="936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得益于可检索内存压缩技术，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Todis </a:t>
            </a:r>
            <a:r>
              <a:rPr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性能更高，成本更低</a:t>
            </a:r>
          </a:p>
        </p:txBody>
      </p:sp>
      <p:sp>
        <p:nvSpPr>
          <p:cNvPr id="13" name="Google Shape;651;p37"/>
          <p:cNvSpPr txBox="1">
            <a:spLocks noGrp="1"/>
          </p:cNvSpPr>
          <p:nvPr>
            <p:ph type="title"/>
          </p:nvPr>
        </p:nvSpPr>
        <p:spPr>
          <a:xfrm>
            <a:off x="815340" y="656726"/>
            <a:ext cx="10538460" cy="50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附：测试数据</a:t>
            </a:r>
            <a:endParaRPr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6E7866-B015-4764-A595-8A6BB34030A2}"/>
              </a:ext>
            </a:extLst>
          </p:cNvPr>
          <p:cNvSpPr txBox="1"/>
          <p:nvPr/>
        </p:nvSpPr>
        <p:spPr>
          <a:xfrm>
            <a:off x="0" y="0"/>
            <a:ext cx="4243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Todis vs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阿里云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Tair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A1411C3-13A0-DFB9-823D-0831819C2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270975"/>
              </p:ext>
            </p:extLst>
          </p:nvPr>
        </p:nvGraphicFramePr>
        <p:xfrm>
          <a:off x="318344" y="1306857"/>
          <a:ext cx="3812194" cy="1742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4948">
                  <a:extLst>
                    <a:ext uri="{9D8B030D-6E8A-4147-A177-3AD203B41FA5}">
                      <a16:colId xmlns:a16="http://schemas.microsoft.com/office/drawing/2014/main" val="1457658605"/>
                    </a:ext>
                  </a:extLst>
                </a:gridCol>
                <a:gridCol w="2127246">
                  <a:extLst>
                    <a:ext uri="{9D8B030D-6E8A-4147-A177-3AD203B41FA5}">
                      <a16:colId xmlns:a16="http://schemas.microsoft.com/office/drawing/2014/main" val="2434399262"/>
                    </a:ext>
                  </a:extLst>
                </a:gridCol>
              </a:tblGrid>
              <a:tr h="34858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测试数据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155350"/>
                  </a:ext>
                </a:extLst>
              </a:tr>
              <a:tr h="34858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Wikipedia </a:t>
                      </a:r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英文版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101853"/>
                  </a:ext>
                </a:extLst>
              </a:tr>
              <a:tr h="34858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总尺寸</a:t>
                      </a:r>
                      <a:endParaRPr lang="zh-CN" alt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109 GB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444059351"/>
                  </a:ext>
                </a:extLst>
              </a:tr>
              <a:tr h="34858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总条数</a:t>
                      </a:r>
                      <a:endParaRPr lang="zh-CN" alt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3850 </a:t>
                      </a:r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万条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89679606"/>
                  </a:ext>
                </a:extLst>
              </a:tr>
              <a:tr h="34858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平均长度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2.8 KB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76884096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DC6395AF-442C-16CB-572A-B3DB62AFB5BC}"/>
              </a:ext>
            </a:extLst>
          </p:cNvPr>
          <p:cNvSpPr/>
          <p:nvPr/>
        </p:nvSpPr>
        <p:spPr>
          <a:xfrm>
            <a:off x="318345" y="3198153"/>
            <a:ext cx="3812193" cy="661243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按 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Key 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从 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DB 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搜索、读取</a:t>
            </a:r>
            <a:r>
              <a:rPr lang="zh-CN" altLang="en-US" sz="1400" b="1" dirty="0">
                <a:solidFill>
                  <a:srgbClr val="FFFF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所有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数据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01256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A6794E6-7871-3019-E860-DAEE21AA7C60}"/>
              </a:ext>
            </a:extLst>
          </p:cNvPr>
          <p:cNvGraphicFramePr>
            <a:graphicFrameLocks noGrp="1"/>
          </p:cNvGraphicFramePr>
          <p:nvPr/>
        </p:nvGraphicFramePr>
        <p:xfrm>
          <a:off x="316800" y="1306859"/>
          <a:ext cx="3812194" cy="1742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4948">
                  <a:extLst>
                    <a:ext uri="{9D8B030D-6E8A-4147-A177-3AD203B41FA5}">
                      <a16:colId xmlns:a16="http://schemas.microsoft.com/office/drawing/2014/main" val="1457658605"/>
                    </a:ext>
                  </a:extLst>
                </a:gridCol>
                <a:gridCol w="2127246">
                  <a:extLst>
                    <a:ext uri="{9D8B030D-6E8A-4147-A177-3AD203B41FA5}">
                      <a16:colId xmlns:a16="http://schemas.microsoft.com/office/drawing/2014/main" val="2434399262"/>
                    </a:ext>
                  </a:extLst>
                </a:gridCol>
              </a:tblGrid>
              <a:tr h="34858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测试数据</a:t>
                      </a:r>
                      <a:endParaRPr lang="zh-CN" alt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155350"/>
                  </a:ext>
                </a:extLst>
              </a:tr>
              <a:tr h="34858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Wikipedia </a:t>
                      </a:r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英文版</a:t>
                      </a:r>
                      <a:endParaRPr lang="zh-CN" alt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101853"/>
                  </a:ext>
                </a:extLst>
              </a:tr>
              <a:tr h="34858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总尺寸</a:t>
                      </a:r>
                      <a:endParaRPr lang="zh-CN" alt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109 GB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444059351"/>
                  </a:ext>
                </a:extLst>
              </a:tr>
              <a:tr h="34858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总条数</a:t>
                      </a:r>
                      <a:endParaRPr lang="zh-CN" alt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3850 </a:t>
                      </a:r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万条</a:t>
                      </a:r>
                      <a:endParaRPr lang="zh-CN" alt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89679606"/>
                  </a:ext>
                </a:extLst>
              </a:tr>
              <a:tr h="34858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平均长度</a:t>
                      </a:r>
                      <a:endParaRPr lang="zh-CN" alt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2.8 KB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76884096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F681D2CA-F527-5776-7C4C-5E5E8FD33C92}"/>
              </a:ext>
            </a:extLst>
          </p:cNvPr>
          <p:cNvSpPr txBox="1"/>
          <p:nvPr/>
        </p:nvSpPr>
        <p:spPr>
          <a:xfrm>
            <a:off x="594585" y="854435"/>
            <a:ext cx="329142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sysbench </a:t>
            </a:r>
            <a:r>
              <a:rPr kumimoji="0" lang="zh-CN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多索引对比测试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175199-865A-CD63-10F2-2BD4475D7C0F}"/>
              </a:ext>
            </a:extLst>
          </p:cNvPr>
          <p:cNvSpPr/>
          <p:nvPr/>
        </p:nvSpPr>
        <p:spPr>
          <a:xfrm>
            <a:off x="316800" y="3195903"/>
            <a:ext cx="3812193" cy="6624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高并发、多索引对比，规格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8c32g</a:t>
            </a:r>
            <a:r>
              <a:rPr lang="en-US" altLang="zh-CN" sz="140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+</a:t>
            </a:r>
            <a:r>
              <a:rPr lang="zh-CN" altLang="en-US" sz="140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本地</a:t>
            </a:r>
            <a:r>
              <a:rPr lang="en-US" altLang="zh-CN" sz="140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ssd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536EC3-B1F1-B171-12FE-E5DA5D95B014}"/>
              </a:ext>
            </a:extLst>
          </p:cNvPr>
          <p:cNvSpPr/>
          <p:nvPr/>
        </p:nvSpPr>
        <p:spPr>
          <a:xfrm>
            <a:off x="316801" y="4006800"/>
            <a:ext cx="3812193" cy="14076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sysbench</a:t>
            </a:r>
            <a:r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自定义测试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：全部数据分成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10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份，每份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个表，重复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遍，共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 </a:t>
            </a:r>
            <a:r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个表，每个表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60 </a:t>
            </a:r>
            <a:r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个索引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，顺序主键，随机</a:t>
            </a:r>
            <a:r>
              <a:rPr lang="zh-CN" altLang="en-US" sz="140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索引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键。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模拟互联网多维度数据，高并发、业务逻辑复杂的应用场景。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E14A996-1A8C-8982-C489-22C560468A8D}"/>
              </a:ext>
            </a:extLst>
          </p:cNvPr>
          <p:cNvSpPr/>
          <p:nvPr/>
        </p:nvSpPr>
        <p:spPr>
          <a:xfrm>
            <a:off x="316803" y="5558400"/>
            <a:ext cx="3812193" cy="9432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MyTopling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相比竞品，在</a:t>
            </a:r>
            <a:r>
              <a:rPr lang="zh-CN" altLang="en-US" sz="140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读、写、空间占用，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均体现出巨大优势</a:t>
            </a:r>
            <a:r>
              <a:rPr lang="zh-CN" altLang="en-US" sz="140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，这些优势在 </a:t>
            </a:r>
            <a:r>
              <a:rPr lang="en-US" altLang="zh-CN" sz="140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PoC </a:t>
            </a:r>
            <a:r>
              <a:rPr lang="zh-CN" altLang="en-US" sz="140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案例中得到了重现。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442ED7-DBB4-FFF9-46CE-9FA14FAC18D5}"/>
              </a:ext>
            </a:extLst>
          </p:cNvPr>
          <p:cNvSpPr txBox="1"/>
          <p:nvPr/>
        </p:nvSpPr>
        <p:spPr>
          <a:xfrm>
            <a:off x="316800" y="231643"/>
            <a:ext cx="517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MyTopling vs 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其它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MySQL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7A5524C0-AA42-E4A0-C99E-6FDC7ED05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800" y="46066"/>
            <a:ext cx="6967006" cy="67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99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F41637C7-5EE7-48F7-8D19-A0A08F4A79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4522013"/>
              </p:ext>
            </p:extLst>
          </p:nvPr>
        </p:nvGraphicFramePr>
        <p:xfrm>
          <a:off x="5586995" y="496800"/>
          <a:ext cx="5737226" cy="2951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2847A472-D92F-4A09-B0C3-6E29096290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8452183"/>
              </p:ext>
            </p:extLst>
          </p:nvPr>
        </p:nvGraphicFramePr>
        <p:xfrm>
          <a:off x="5586995" y="3632400"/>
          <a:ext cx="5738400" cy="2887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EE2BECAC-4090-406B-AFDC-976A6B097D4C}"/>
              </a:ext>
            </a:extLst>
          </p:cNvPr>
          <p:cNvSpPr/>
          <p:nvPr/>
        </p:nvSpPr>
        <p:spPr>
          <a:xfrm>
            <a:off x="318345" y="3198153"/>
            <a:ext cx="3812193" cy="661243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将所有数据写入 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DB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7A72DB4-387D-4EFB-83CE-D622C1F34CC0}"/>
              </a:ext>
            </a:extLst>
          </p:cNvPr>
          <p:cNvSpPr/>
          <p:nvPr/>
        </p:nvSpPr>
        <p:spPr>
          <a:xfrm>
            <a:off x="318346" y="4007747"/>
            <a:ext cx="3812193" cy="1407451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写入数据会引发 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Compact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MyTopling 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所依赖的 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ToplingDB 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利用独创的分布式 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Compact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，将计算转移到（多用户共享的）弹性 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Compact 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集群，实现优越的</a:t>
            </a:r>
            <a:r>
              <a:rPr lang="zh-CN" altLang="en-US" sz="1400" b="1" dirty="0">
                <a:solidFill>
                  <a:srgbClr val="FFFF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持续写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性能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6D8B1D7-6F3E-424D-AD96-79DCC9706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511490"/>
              </p:ext>
            </p:extLst>
          </p:nvPr>
        </p:nvGraphicFramePr>
        <p:xfrm>
          <a:off x="318344" y="1306857"/>
          <a:ext cx="3812194" cy="1742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4948">
                  <a:extLst>
                    <a:ext uri="{9D8B030D-6E8A-4147-A177-3AD203B41FA5}">
                      <a16:colId xmlns:a16="http://schemas.microsoft.com/office/drawing/2014/main" val="1457658605"/>
                    </a:ext>
                  </a:extLst>
                </a:gridCol>
                <a:gridCol w="2127246">
                  <a:extLst>
                    <a:ext uri="{9D8B030D-6E8A-4147-A177-3AD203B41FA5}">
                      <a16:colId xmlns:a16="http://schemas.microsoft.com/office/drawing/2014/main" val="2434399262"/>
                    </a:ext>
                  </a:extLst>
                </a:gridCol>
              </a:tblGrid>
              <a:tr h="34858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测试数据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155350"/>
                  </a:ext>
                </a:extLst>
              </a:tr>
              <a:tr h="34858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Wikipedia </a:t>
                      </a:r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英文版</a:t>
                      </a:r>
                      <a:endParaRPr lang="zh-CN" alt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101853"/>
                  </a:ext>
                </a:extLst>
              </a:tr>
              <a:tr h="34858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总尺寸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109 GB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444059351"/>
                  </a:ext>
                </a:extLst>
              </a:tr>
              <a:tr h="34858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总条数</a:t>
                      </a:r>
                      <a:endParaRPr lang="zh-CN" alt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3850 </a:t>
                      </a:r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万条</a:t>
                      </a:r>
                      <a:endParaRPr lang="zh-CN" alt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89679606"/>
                  </a:ext>
                </a:extLst>
              </a:tr>
              <a:tr h="34858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平均长度</a:t>
                      </a:r>
                      <a:endParaRPr lang="zh-CN" alt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2.8 KB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76884096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CF35E7F9-6356-4F15-8F32-0D263B999175}"/>
              </a:ext>
            </a:extLst>
          </p:cNvPr>
          <p:cNvSpPr/>
          <p:nvPr/>
        </p:nvSpPr>
        <p:spPr>
          <a:xfrm>
            <a:off x="318348" y="5559283"/>
            <a:ext cx="3812193" cy="96078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得益于分布式 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Compact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 MyTopling 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用更少的存储空间实现了更高的性能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BD582B-25BB-456F-9CDE-2572C6693859}"/>
              </a:ext>
            </a:extLst>
          </p:cNvPr>
          <p:cNvSpPr txBox="1"/>
          <p:nvPr/>
        </p:nvSpPr>
        <p:spPr>
          <a:xfrm>
            <a:off x="106612" y="186571"/>
            <a:ext cx="5384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MyTopling vs </a:t>
            </a:r>
            <a:r>
              <a:rPr lang="zh-CN" altLang="en-US" sz="3200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 </a:t>
            </a:r>
            <a:r>
              <a:rPr lang="en-US" altLang="zh-CN" sz="3200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endParaRPr lang="zh-CN" altLang="en-US" sz="3200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401FDC-39FD-4ADB-20CB-E41F25838C55}"/>
              </a:ext>
            </a:extLst>
          </p:cNvPr>
          <p:cNvSpPr txBox="1"/>
          <p:nvPr/>
        </p:nvSpPr>
        <p:spPr>
          <a:xfrm>
            <a:off x="1200896" y="854435"/>
            <a:ext cx="223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sysbench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对比测试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7B8164-D081-5AAB-C6CB-E70E4F04AFA6}"/>
              </a:ext>
            </a:extLst>
          </p:cNvPr>
          <p:cNvSpPr txBox="1"/>
          <p:nvPr/>
        </p:nvSpPr>
        <p:spPr>
          <a:xfrm>
            <a:off x="7818957" y="1469556"/>
            <a:ext cx="142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越小越好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B4BC94-E36E-51D2-8EF0-AECFEAE2F283}"/>
              </a:ext>
            </a:extLst>
          </p:cNvPr>
          <p:cNvSpPr txBox="1"/>
          <p:nvPr/>
        </p:nvSpPr>
        <p:spPr>
          <a:xfrm>
            <a:off x="6990108" y="5131533"/>
            <a:ext cx="142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越小越好</a:t>
            </a:r>
          </a:p>
        </p:txBody>
      </p:sp>
    </p:spTree>
    <p:extLst>
      <p:ext uri="{BB962C8B-B14F-4D97-AF65-F5344CB8AC3E}">
        <p14:creationId xmlns:p14="http://schemas.microsoft.com/office/powerpoint/2010/main" val="2463409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6D8B1D7-6F3E-424D-AD96-79DCC9706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165778"/>
              </p:ext>
            </p:extLst>
          </p:nvPr>
        </p:nvGraphicFramePr>
        <p:xfrm>
          <a:off x="318344" y="1306857"/>
          <a:ext cx="3812194" cy="1742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4948">
                  <a:extLst>
                    <a:ext uri="{9D8B030D-6E8A-4147-A177-3AD203B41FA5}">
                      <a16:colId xmlns:a16="http://schemas.microsoft.com/office/drawing/2014/main" val="1457658605"/>
                    </a:ext>
                  </a:extLst>
                </a:gridCol>
                <a:gridCol w="2127246">
                  <a:extLst>
                    <a:ext uri="{9D8B030D-6E8A-4147-A177-3AD203B41FA5}">
                      <a16:colId xmlns:a16="http://schemas.microsoft.com/office/drawing/2014/main" val="2434399262"/>
                    </a:ext>
                  </a:extLst>
                </a:gridCol>
              </a:tblGrid>
              <a:tr h="34858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测试数据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155350"/>
                  </a:ext>
                </a:extLst>
              </a:tr>
              <a:tr h="34858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Wikipedia </a:t>
                      </a:r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英文版</a:t>
                      </a:r>
                      <a:endParaRPr lang="zh-CN" alt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101853"/>
                  </a:ext>
                </a:extLst>
              </a:tr>
              <a:tr h="34858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总尺寸</a:t>
                      </a:r>
                      <a:endParaRPr lang="zh-CN" alt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109 GB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444059351"/>
                  </a:ext>
                </a:extLst>
              </a:tr>
              <a:tr h="34858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总条数</a:t>
                      </a:r>
                      <a:endParaRPr lang="zh-CN" alt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3850 </a:t>
                      </a:r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万条</a:t>
                      </a:r>
                      <a:endParaRPr lang="zh-CN" alt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89679606"/>
                  </a:ext>
                </a:extLst>
              </a:tr>
              <a:tr h="34858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平均长度</a:t>
                      </a:r>
                      <a:endParaRPr lang="zh-CN" altLang="en-US" sz="140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2.8 KB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76884096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ABBD582B-25BB-456F-9CDE-2572C6693859}"/>
              </a:ext>
            </a:extLst>
          </p:cNvPr>
          <p:cNvSpPr txBox="1"/>
          <p:nvPr/>
        </p:nvSpPr>
        <p:spPr>
          <a:xfrm>
            <a:off x="106612" y="186571"/>
            <a:ext cx="5384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MyTopling vs </a:t>
            </a:r>
            <a:r>
              <a:rPr lang="zh-CN" altLang="en-US" sz="3200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 </a:t>
            </a:r>
            <a:r>
              <a:rPr lang="en-US" altLang="zh-CN" sz="3200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endParaRPr lang="zh-CN" altLang="en-US" sz="3200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C8F699BB-A095-4C62-A6C8-BA58BB943A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4966171"/>
              </p:ext>
            </p:extLst>
          </p:nvPr>
        </p:nvGraphicFramePr>
        <p:xfrm>
          <a:off x="5587200" y="3632997"/>
          <a:ext cx="5731200" cy="288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D28892C7-6BA3-4925-B6F7-4B612D4666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8555682"/>
              </p:ext>
            </p:extLst>
          </p:nvPr>
        </p:nvGraphicFramePr>
        <p:xfrm>
          <a:off x="5587200" y="496868"/>
          <a:ext cx="5738400" cy="295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0665C5A0-6D3E-03DE-2213-FF992E001D39}"/>
              </a:ext>
            </a:extLst>
          </p:cNvPr>
          <p:cNvSpPr txBox="1"/>
          <p:nvPr/>
        </p:nvSpPr>
        <p:spPr>
          <a:xfrm>
            <a:off x="1200896" y="854435"/>
            <a:ext cx="223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sysbench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对比测试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2BEAA8-92F2-A77E-28AD-0371BBA7A8DB}"/>
              </a:ext>
            </a:extLst>
          </p:cNvPr>
          <p:cNvSpPr txBox="1"/>
          <p:nvPr/>
        </p:nvSpPr>
        <p:spPr>
          <a:xfrm>
            <a:off x="5784440" y="890032"/>
            <a:ext cx="142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越大越好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EE81E5-2B46-FBB0-71F6-1F669AA5893A}"/>
              </a:ext>
            </a:extLst>
          </p:cNvPr>
          <p:cNvSpPr txBox="1"/>
          <p:nvPr/>
        </p:nvSpPr>
        <p:spPr>
          <a:xfrm>
            <a:off x="5842371" y="4156775"/>
            <a:ext cx="142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越大越好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38FF49-FCAC-ECD7-3D89-9DD0B3C9A87F}"/>
              </a:ext>
            </a:extLst>
          </p:cNvPr>
          <p:cNvSpPr/>
          <p:nvPr/>
        </p:nvSpPr>
        <p:spPr>
          <a:xfrm>
            <a:off x="318342" y="3198080"/>
            <a:ext cx="3812193" cy="661243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等线" panose="02010600030101010101" pitchFamily="2" charset="-122"/>
                <a:ea typeface="等线" panose="02010600030101010101" pitchFamily="2" charset="-122"/>
              </a:rPr>
              <a:t>OLTP </a:t>
            </a:r>
            <a:r>
              <a:rPr lang="zh-CN" altLang="en-US" sz="1400">
                <a:latin typeface="等线" panose="02010600030101010101" pitchFamily="2" charset="-122"/>
                <a:ea typeface="等线" panose="02010600030101010101" pitchFamily="2" charset="-122"/>
              </a:rPr>
              <a:t>读写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9C7410-4BC0-BAE5-7B62-006CCF73B5A6}"/>
              </a:ext>
            </a:extLst>
          </p:cNvPr>
          <p:cNvSpPr/>
          <p:nvPr/>
        </p:nvSpPr>
        <p:spPr>
          <a:xfrm>
            <a:off x="318343" y="4007674"/>
            <a:ext cx="3812193" cy="1407451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改良 </a:t>
            </a:r>
            <a:r>
              <a:rPr lang="en-US" altLang="zh-CN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sysbench</a:t>
            </a:r>
            <a:r>
              <a:rPr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，更好地模拟实际业务。</a:t>
            </a:r>
            <a:endParaRPr lang="en-US" altLang="zh-CN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MyTopling </a:t>
            </a:r>
            <a:r>
              <a:rPr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依赖的 </a:t>
            </a:r>
            <a:r>
              <a:rPr lang="en-US" altLang="zh-CN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ToplingDB </a:t>
            </a:r>
            <a:r>
              <a:rPr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利用可检索内存压缩技术，直接在压缩的数据上执行搜索，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使用更少的资源，实现更高的性能</a:t>
            </a:r>
            <a:r>
              <a:rPr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236A03-69DB-E7B1-7384-4CAEE82348BC}"/>
              </a:ext>
            </a:extLst>
          </p:cNvPr>
          <p:cNvSpPr/>
          <p:nvPr/>
        </p:nvSpPr>
        <p:spPr>
          <a:xfrm>
            <a:off x="318345" y="5559210"/>
            <a:ext cx="3812193" cy="960987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使用协程，实现更高的 </a:t>
            </a:r>
            <a:r>
              <a:rPr lang="en-US" altLang="zh-CN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IO </a:t>
            </a:r>
            <a:r>
              <a:rPr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并发。</a:t>
            </a:r>
            <a:endParaRPr lang="en-US" altLang="zh-CN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改进事务处理，性能更高，并发更强。</a:t>
            </a:r>
          </a:p>
        </p:txBody>
      </p:sp>
    </p:spTree>
    <p:extLst>
      <p:ext uri="{BB962C8B-B14F-4D97-AF65-F5344CB8AC3E}">
        <p14:creationId xmlns:p14="http://schemas.microsoft.com/office/powerpoint/2010/main" val="7818636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77C0086A-D3A8-A8A4-C414-CB01287E4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" y="187200"/>
            <a:ext cx="12058601" cy="508179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4E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单表 </a:t>
            </a:r>
            <a:r>
              <a:rPr lang="en-US" altLang="zh-CN" dirty="0">
                <a:solidFill>
                  <a:srgbClr val="004E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 </a:t>
            </a:r>
            <a:r>
              <a:rPr lang="zh-CN" altLang="en-US" dirty="0">
                <a:solidFill>
                  <a:srgbClr val="004E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个索引，</a:t>
            </a:r>
            <a:r>
              <a:rPr lang="en-US" altLang="zh-CN" dirty="0">
                <a:solidFill>
                  <a:srgbClr val="004E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 </a:t>
            </a:r>
            <a:r>
              <a:rPr lang="zh-CN" altLang="en-US" dirty="0">
                <a:solidFill>
                  <a:srgbClr val="004E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个表并发，</a:t>
            </a:r>
            <a:r>
              <a:rPr lang="en-US" altLang="zh-CN" dirty="0">
                <a:solidFill>
                  <a:srgbClr val="004E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Wikipedia </a:t>
            </a:r>
            <a:r>
              <a:rPr lang="zh-CN" altLang="en-US" dirty="0">
                <a:solidFill>
                  <a:srgbClr val="004E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数据，重复 </a:t>
            </a:r>
            <a:r>
              <a:rPr lang="en-US" altLang="zh-CN" dirty="0">
                <a:solidFill>
                  <a:srgbClr val="004E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dirty="0">
                <a:solidFill>
                  <a:srgbClr val="004E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份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3376A6C-B073-4A90-B148-E466D827B3F9}"/>
              </a:ext>
              <a:ext uri="{147F2762-F138-4A5C-976F-8EAC2B608ADB}">
                <a16:predDERef xmlns:a16="http://schemas.microsoft.com/office/drawing/2014/main" pred="{4B0B9C06-893B-47C8-98F0-285C7C6DE9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560992"/>
              </p:ext>
            </p:extLst>
          </p:nvPr>
        </p:nvGraphicFramePr>
        <p:xfrm>
          <a:off x="140230" y="971018"/>
          <a:ext cx="5706000" cy="2667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60BE48E1-8879-4D33-BC5B-BD6841833D9C}"/>
              </a:ext>
              <a:ext uri="{147F2762-F138-4A5C-976F-8EAC2B608ADB}">
                <a16:predDERef xmlns:a16="http://schemas.microsoft.com/office/drawing/2014/main" pred="{C3376A6C-B073-4A90-B148-E466D827B3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1510380"/>
              </p:ext>
            </p:extLst>
          </p:nvPr>
        </p:nvGraphicFramePr>
        <p:xfrm>
          <a:off x="140230" y="3866549"/>
          <a:ext cx="5706000" cy="266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D1BF17F7-B2A5-4770-ABED-EB6404FF5A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0678006"/>
              </p:ext>
            </p:extLst>
          </p:nvPr>
        </p:nvGraphicFramePr>
        <p:xfrm>
          <a:off x="6163732" y="971018"/>
          <a:ext cx="5707591" cy="266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3ECAC731-E3B9-41AA-A2DC-A001FF597DC2}"/>
              </a:ext>
              <a:ext uri="{147F2762-F138-4A5C-976F-8EAC2B608ADB}">
                <a16:predDERef xmlns:a16="http://schemas.microsoft.com/office/drawing/2014/main" pred="{B03EB12D-3946-4E8D-9CFA-6787A85AA1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0606894"/>
              </p:ext>
            </p:extLst>
          </p:nvPr>
        </p:nvGraphicFramePr>
        <p:xfrm>
          <a:off x="6165323" y="3866549"/>
          <a:ext cx="5706000" cy="266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59764D0C-7E29-4A51-BF56-44B5792B89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622076"/>
              </p:ext>
            </p:extLst>
          </p:nvPr>
        </p:nvGraphicFramePr>
        <p:xfrm>
          <a:off x="2979207" y="2032529"/>
          <a:ext cx="6064250" cy="344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14703791-BC22-4550-CB54-1D091E5226C1}"/>
              </a:ext>
            </a:extLst>
          </p:cNvPr>
          <p:cNvSpPr txBox="1"/>
          <p:nvPr/>
        </p:nvSpPr>
        <p:spPr>
          <a:xfrm>
            <a:off x="3058691" y="2304782"/>
            <a:ext cx="769103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/>
              <a:t>毫秒</a:t>
            </a:r>
          </a:p>
        </p:txBody>
      </p:sp>
    </p:spTree>
    <p:extLst>
      <p:ext uri="{BB962C8B-B14F-4D97-AF65-F5344CB8AC3E}">
        <p14:creationId xmlns:p14="http://schemas.microsoft.com/office/powerpoint/2010/main" val="255627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8" grpId="0">
        <p:bldAsOne/>
      </p:bldGraphic>
      <p:bldGraphic spid="9" grpId="0">
        <p:bldAsOne/>
      </p:bldGraphic>
      <p:bldGraphic spid="10" grpId="0">
        <p:bldAsOne/>
      </p:bldGraphic>
      <p:bldGraphic spid="11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E6BE89D-1A6B-444D-8CD2-7AA9916EA73D}"/>
              </a:ext>
            </a:extLst>
          </p:cNvPr>
          <p:cNvSpPr/>
          <p:nvPr/>
        </p:nvSpPr>
        <p:spPr>
          <a:xfrm>
            <a:off x="5061968" y="190774"/>
            <a:ext cx="6374471" cy="1228049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50A1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在线链接：</a:t>
            </a:r>
          </a:p>
        </p:txBody>
      </p:sp>
      <p:sp>
        <p:nvSpPr>
          <p:cNvPr id="22" name="Google Shape;651;p37"/>
          <p:cNvSpPr txBox="1">
            <a:spLocks noGrp="1"/>
          </p:cNvSpPr>
          <p:nvPr>
            <p:ph type="title"/>
          </p:nvPr>
        </p:nvSpPr>
        <p:spPr>
          <a:xfrm>
            <a:off x="838200" y="190775"/>
            <a:ext cx="4175975" cy="1243074"/>
          </a:xfr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zh-CN" altLang="en-US"/>
              <a:t>人性化、可观测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88F965-413C-4CE0-AE2B-CC189B995C65}"/>
              </a:ext>
            </a:extLst>
          </p:cNvPr>
          <p:cNvSpPr txBox="1"/>
          <p:nvPr/>
        </p:nvSpPr>
        <p:spPr>
          <a:xfrm>
            <a:off x="6964692" y="343133"/>
            <a:ext cx="4420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>
                <a:hlinkClick r:id="rId3"/>
              </a:rPr>
              <a:t>人性化 </a:t>
            </a:r>
            <a:r>
              <a:rPr lang="en-US" altLang="zh-CN">
                <a:hlinkClick r:id="rId3"/>
              </a:rPr>
              <a:t>&amp; </a:t>
            </a:r>
            <a:r>
              <a:rPr lang="zh-CN" altLang="en-US">
                <a:hlinkClick r:id="rId3"/>
              </a:rPr>
              <a:t>可观测</a:t>
            </a:r>
            <a:r>
              <a:rPr lang="en-US" altLang="zh-CN"/>
              <a:t>(</a:t>
            </a:r>
            <a:r>
              <a:rPr lang="zh-CN" altLang="en-US"/>
              <a:t>操作指南</a:t>
            </a:r>
            <a:r>
              <a:rPr lang="en-US" altLang="zh-CN"/>
              <a:t>)</a:t>
            </a:r>
            <a:endParaRPr lang="zh-CN" altLang="en-US"/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>
                <a:hlinkClick r:id="rId4"/>
              </a:rPr>
              <a:t>MyTopling </a:t>
            </a:r>
            <a:r>
              <a:rPr lang="zh-CN" altLang="en-US">
                <a:hlinkClick r:id="rId4"/>
              </a:rPr>
              <a:t>实例演示：</a:t>
            </a:r>
            <a:r>
              <a:rPr lang="en-US" altLang="zh-CN">
                <a:hlinkClick r:id="rId4"/>
              </a:rPr>
              <a:t>Grafana </a:t>
            </a:r>
            <a:r>
              <a:rPr lang="zh-CN" altLang="en-US">
                <a:hlinkClick r:id="rId4"/>
              </a:rPr>
              <a:t>监控</a:t>
            </a:r>
            <a:endParaRPr lang="zh-CN" altLang="en-US"/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>
                <a:hlinkClick r:id="rId5"/>
              </a:rPr>
              <a:t>MyTopling </a:t>
            </a:r>
            <a:r>
              <a:rPr lang="zh-CN" altLang="en-US">
                <a:hlinkClick r:id="rId5"/>
              </a:rPr>
              <a:t>实例演示：引擎观测</a:t>
            </a:r>
            <a:endParaRPr lang="zh-CN" altLang="en-US"/>
          </a:p>
        </p:txBody>
      </p:sp>
      <p:pic>
        <p:nvPicPr>
          <p:cNvPr id="16" name="图片 15" descr="电脑游戏画面&#10;&#10;描述已自动生成">
            <a:extLst>
              <a:ext uri="{FF2B5EF4-FFF2-40B4-BE49-F238E27FC236}">
                <a16:creationId xmlns:a16="http://schemas.microsoft.com/office/drawing/2014/main" id="{A8427C4F-86CC-42C6-B378-ADA5D5F918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"/>
          <a:stretch/>
        </p:blipFill>
        <p:spPr>
          <a:xfrm>
            <a:off x="201768" y="2441427"/>
            <a:ext cx="7093951" cy="38751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2F5D193-5729-A1AE-14F1-17F9BD90FD7C}"/>
              </a:ext>
            </a:extLst>
          </p:cNvPr>
          <p:cNvSpPr/>
          <p:nvPr/>
        </p:nvSpPr>
        <p:spPr>
          <a:xfrm>
            <a:off x="785611" y="1737267"/>
            <a:ext cx="107898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  <a:cs typeface="Open Sans" panose="020B0606030504020204" pitchFamily="34" charset="0"/>
              </a:rPr>
              <a:t>原生内置 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  <a:cs typeface="Open Sans" panose="020B0606030504020204" pitchFamily="34" charset="0"/>
              </a:rPr>
              <a:t>Http Web + Prometheus exporter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  <a:cs typeface="Open Sans" panose="020B0606030504020204" pitchFamily="34" charset="0"/>
              </a:rPr>
              <a:t>，实时观测引擎状态，确保系统健康平稳</a:t>
            </a:r>
            <a:endParaRPr lang="zh-CN" altLang="en-US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21"/>
          <a:stretch/>
        </p:blipFill>
        <p:spPr>
          <a:xfrm>
            <a:off x="7170332" y="2437624"/>
            <a:ext cx="4821152" cy="386715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FE2F0A-DDD8-1E72-F1D2-94607612B3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0083" y="3617120"/>
            <a:ext cx="4271834" cy="289774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5ECA356-002F-FE2A-C7E1-DD41D0C0442E}"/>
              </a:ext>
            </a:extLst>
          </p:cNvPr>
          <p:cNvSpPr/>
          <p:nvPr/>
        </p:nvSpPr>
        <p:spPr>
          <a:xfrm>
            <a:off x="5014174" y="4108089"/>
            <a:ext cx="2550407" cy="6996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SST </a:t>
            </a:r>
            <a:r>
              <a:rPr lang="zh-CN" altLang="en-US" sz="1400">
                <a:solidFill>
                  <a:schemeClr val="tx1"/>
                </a:solidFill>
              </a:rPr>
              <a:t>文件列表，高亮显式正在 </a:t>
            </a:r>
            <a:r>
              <a:rPr lang="en-US" altLang="zh-CN" sz="1400">
                <a:solidFill>
                  <a:schemeClr val="tx1"/>
                </a:solidFill>
              </a:rPr>
              <a:t>Compact </a:t>
            </a:r>
            <a:r>
              <a:rPr lang="zh-CN" altLang="en-US" sz="1400">
                <a:solidFill>
                  <a:schemeClr val="tx1"/>
                </a:solidFill>
              </a:rPr>
              <a:t>的文件，不同配色为不同的 </a:t>
            </a:r>
            <a:r>
              <a:rPr lang="en-US" altLang="zh-CN" sz="1400">
                <a:solidFill>
                  <a:schemeClr val="tx1"/>
                </a:solidFill>
              </a:rPr>
              <a:t>Compact </a:t>
            </a:r>
            <a:r>
              <a:rPr lang="zh-CN" altLang="en-US" sz="1400">
                <a:solidFill>
                  <a:schemeClr val="tx1"/>
                </a:solidFill>
              </a:rPr>
              <a:t>任务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456063-3DD4-88B1-C139-D1DC8DD3CE72}"/>
              </a:ext>
            </a:extLst>
          </p:cNvPr>
          <p:cNvSpPr/>
          <p:nvPr/>
        </p:nvSpPr>
        <p:spPr>
          <a:xfrm>
            <a:off x="8536692" y="4271748"/>
            <a:ext cx="2335663" cy="3913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分布式 </a:t>
            </a:r>
            <a:r>
              <a:rPr lang="en-US" altLang="zh-CN" sz="1400">
                <a:solidFill>
                  <a:schemeClr val="tx1"/>
                </a:solidFill>
              </a:rPr>
              <a:t>Compact </a:t>
            </a:r>
            <a:r>
              <a:rPr lang="zh-CN" altLang="en-US" sz="1400">
                <a:solidFill>
                  <a:schemeClr val="tx1"/>
                </a:solidFill>
              </a:rPr>
              <a:t>任务 列表</a:t>
            </a:r>
          </a:p>
        </p:txBody>
      </p:sp>
    </p:spTree>
    <p:extLst>
      <p:ext uri="{BB962C8B-B14F-4D97-AF65-F5344CB8AC3E}">
        <p14:creationId xmlns:p14="http://schemas.microsoft.com/office/powerpoint/2010/main" val="2460426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6965A8-1D5A-EE6B-8FA1-78C074F2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文档链接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23AA93-4B26-045B-0094-839EC32C5B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hlinkClick r:id="rId2"/>
              </a:rPr>
              <a:t>ToplingDB </a:t>
            </a:r>
            <a:r>
              <a:rPr lang="zh-CN" altLang="en-US" dirty="0">
                <a:hlinkClick r:id="rId2"/>
              </a:rPr>
              <a:t>动态插件体系</a:t>
            </a:r>
            <a:endParaRPr lang="en-US" altLang="zh-CN" dirty="0"/>
          </a:p>
          <a:p>
            <a:r>
              <a:rPr lang="zh-CN" altLang="en-US" dirty="0">
                <a:hlinkClick r:id="rId3"/>
              </a:rPr>
              <a:t>分布式 </a:t>
            </a:r>
            <a:r>
              <a:rPr lang="en-US" altLang="zh-CN" dirty="0">
                <a:hlinkClick r:id="rId3"/>
              </a:rPr>
              <a:t>Compact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Topling CSPP Trie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ToplingZipTable</a:t>
            </a:r>
            <a:endParaRPr lang="en-US" altLang="zh-CN" dirty="0"/>
          </a:p>
          <a:p>
            <a:r>
              <a:rPr lang="en-US" altLang="zh-CN" dirty="0">
                <a:hlinkClick r:id="rId6"/>
              </a:rPr>
              <a:t>Nested Louds Trie</a:t>
            </a:r>
            <a:endParaRPr lang="en-US" altLang="zh-CN" dirty="0"/>
          </a:p>
          <a:p>
            <a:r>
              <a:rPr lang="en-US" altLang="zh-CN" dirty="0" err="1">
                <a:hlinkClick r:id="rId7"/>
              </a:rPr>
              <a:t>UintIndex</a:t>
            </a:r>
            <a:endParaRPr lang="en-US" altLang="zh-CN" dirty="0"/>
          </a:p>
          <a:p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hlinkClick r:id="rId8"/>
              </a:rPr>
              <a:t>KeyTag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hlinkClick r:id="rId8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hlinkClick r:id="rId8"/>
              </a:rPr>
              <a:t>压缩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E53B04C-3333-BD9C-FB4C-FD01901465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hlinkClick r:id="rId9"/>
              </a:rPr>
              <a:t>ToplingZipTable KV </a:t>
            </a:r>
            <a:r>
              <a:rPr lang="zh-CN" altLang="en-US" dirty="0">
                <a:hlinkClick r:id="rId9"/>
              </a:rPr>
              <a:t>分离</a:t>
            </a:r>
            <a:endParaRPr lang="en-US" altLang="zh-CN" dirty="0"/>
          </a:p>
          <a:p>
            <a:r>
              <a:rPr lang="zh-CN" altLang="en-US" dirty="0">
                <a:hlinkClick r:id="rId10"/>
              </a:rPr>
              <a:t>双数组 </a:t>
            </a:r>
            <a:r>
              <a:rPr lang="en-US" altLang="zh-CN" dirty="0">
                <a:hlinkClick r:id="rId10"/>
              </a:rPr>
              <a:t>DA Trie Cache</a:t>
            </a:r>
            <a:endParaRPr lang="en-US" altLang="zh-CN" dirty="0"/>
          </a:p>
          <a:p>
            <a:r>
              <a:rPr lang="en-US" altLang="zh-CN" dirty="0">
                <a:hlinkClick r:id="rId11"/>
              </a:rPr>
              <a:t>CSPP Trie </a:t>
            </a:r>
            <a:r>
              <a:rPr lang="zh-CN" altLang="en-US" dirty="0">
                <a:hlinkClick r:id="rId11"/>
              </a:rPr>
              <a:t>设计解析</a:t>
            </a:r>
            <a:endParaRPr lang="en-US" altLang="zh-CN" dirty="0">
              <a:hlinkClick r:id="rId9"/>
            </a:endParaRPr>
          </a:p>
          <a:p>
            <a:r>
              <a:rPr lang="en-US" altLang="zh-CN" dirty="0" err="1">
                <a:hlinkClick r:id="rId9"/>
              </a:rPr>
              <a:t>MultiGet</a:t>
            </a:r>
            <a:r>
              <a:rPr lang="en-US" altLang="zh-CN" dirty="0">
                <a:hlinkClick r:id="rId9"/>
              </a:rPr>
              <a:t>: Fiber + IO </a:t>
            </a:r>
            <a:r>
              <a:rPr lang="en-US" altLang="zh-CN" dirty="0" err="1">
                <a:hlinkClick r:id="rId9"/>
              </a:rPr>
              <a:t>Uring</a:t>
            </a:r>
            <a:endParaRPr lang="en-US" altLang="zh-CN" dirty="0"/>
          </a:p>
          <a:p>
            <a:r>
              <a:rPr lang="zh-CN" altLang="en-US" dirty="0">
                <a:hlinkClick r:id="rId12"/>
              </a:rPr>
              <a:t>去虚拟化 </a:t>
            </a:r>
            <a:r>
              <a:rPr lang="en-US" altLang="zh-CN" dirty="0">
                <a:hlinkClick r:id="rId12"/>
              </a:rPr>
              <a:t>+ </a:t>
            </a:r>
            <a:r>
              <a:rPr lang="zh-CN" altLang="en-US" dirty="0">
                <a:hlinkClick r:id="rId12"/>
              </a:rPr>
              <a:t>前缀缓存</a:t>
            </a:r>
            <a:endParaRPr lang="en-US" altLang="zh-CN" dirty="0"/>
          </a:p>
          <a:p>
            <a:r>
              <a:rPr lang="en-US" altLang="zh-CN" dirty="0">
                <a:hlinkClick r:id="rId13"/>
              </a:rPr>
              <a:t>Zero Copy:</a:t>
            </a:r>
            <a:r>
              <a:rPr lang="zh-CN" altLang="en-US" dirty="0">
                <a:hlinkClick r:id="rId13"/>
              </a:rPr>
              <a:t> </a:t>
            </a:r>
            <a:r>
              <a:rPr lang="zh-CN" altLang="en-US">
                <a:hlinkClick r:id="rId13"/>
              </a:rPr>
              <a:t>点</a:t>
            </a:r>
            <a:r>
              <a:rPr lang="zh-CN" altLang="en-US" dirty="0">
                <a:hlinkClick r:id="rId13"/>
              </a:rPr>
              <a:t>查 </a:t>
            </a:r>
            <a:r>
              <a:rPr lang="en-US" altLang="zh-CN" dirty="0">
                <a:hlinkClick r:id="rId13"/>
              </a:rPr>
              <a:t>200 </a:t>
            </a:r>
            <a:r>
              <a:rPr lang="zh-CN" altLang="en-US" dirty="0">
                <a:hlinkClick r:id="rId13"/>
              </a:rPr>
              <a:t>纳秒</a:t>
            </a:r>
            <a:endParaRPr lang="en-US" altLang="zh-CN" dirty="0"/>
          </a:p>
          <a:p>
            <a:r>
              <a:rPr lang="en-US" altLang="zh-CN" dirty="0">
                <a:hlinkClick r:id="rId14"/>
              </a:rPr>
              <a:t>Value </a:t>
            </a:r>
            <a:r>
              <a:rPr lang="zh-CN" altLang="en-US" dirty="0">
                <a:hlinkClick r:id="rId14"/>
              </a:rPr>
              <a:t>延迟加载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478712-0148-A1DD-B396-D6224361BB07}"/>
              </a:ext>
            </a:extLst>
          </p:cNvPr>
          <p:cNvSpPr txBox="1"/>
          <p:nvPr/>
        </p:nvSpPr>
        <p:spPr>
          <a:xfrm>
            <a:off x="6172200" y="767255"/>
            <a:ext cx="2028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hlinkClick r:id="rId15"/>
              </a:rPr>
              <a:t>Java </a:t>
            </a:r>
            <a:r>
              <a:rPr lang="zh-CN" altLang="en-US" sz="2800" dirty="0">
                <a:hlinkClick r:id="rId15"/>
              </a:rPr>
              <a:t>支持</a:t>
            </a:r>
            <a:endParaRPr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901A7F-3893-B0D6-B5D5-6702E1DB2CBF}"/>
              </a:ext>
            </a:extLst>
          </p:cNvPr>
          <p:cNvSpPr txBox="1"/>
          <p:nvPr/>
        </p:nvSpPr>
        <p:spPr>
          <a:xfrm>
            <a:off x="3962957" y="766296"/>
            <a:ext cx="2028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hlinkClick r:id="rId16"/>
              </a:rPr>
              <a:t>亮点概要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7071706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1933D-6B7D-A779-B4A0-3CC5C320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/>
              <a:t>Thanks!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23A21A-023E-667B-26E3-E66B10230D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345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F06D222-A721-400E-9AFC-F8EA2202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存算分离基础设施</a:t>
            </a:r>
            <a:r>
              <a:rPr lang="zh-CN" altLang="en-US" dirty="0">
                <a:latin typeface="+mn-ea"/>
                <a:ea typeface="+mn-ea"/>
              </a:rPr>
              <a:t>：</a:t>
            </a:r>
            <a:r>
              <a:rPr lang="zh-CN" altLang="en-US" b="1" dirty="0">
                <a:latin typeface="+mn-ea"/>
                <a:ea typeface="+mn-ea"/>
              </a:rPr>
              <a:t>共享 </a:t>
            </a:r>
            <a:r>
              <a:rPr lang="zh-CN" altLang="en-US" dirty="0"/>
              <a:t>文件系统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4F457D0-58A3-431E-A812-C52C46172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zh-CN" altLang="en-US"/>
              <a:t>公有云（云厂商）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CB8A634-2F9B-4364-BF19-FEDE4347C3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47675" indent="-285750">
              <a:lnSpc>
                <a:spcPct val="150000"/>
              </a:lnSpc>
            </a:pPr>
            <a:r>
              <a:rPr lang="zh-CN" altLang="en-US" sz="2400" dirty="0"/>
              <a:t>云化的传统 </a:t>
            </a:r>
            <a:r>
              <a:rPr lang="en-US" altLang="zh-CN" sz="2400" dirty="0"/>
              <a:t>NAS</a:t>
            </a:r>
          </a:p>
          <a:p>
            <a:pPr marL="447675" indent="-285750">
              <a:lnSpc>
                <a:spcPct val="150000"/>
              </a:lnSpc>
            </a:pPr>
            <a:r>
              <a:rPr lang="zh-CN" altLang="en-US" sz="2400" dirty="0"/>
              <a:t>基于共享块设备的 </a:t>
            </a:r>
            <a:r>
              <a:rPr lang="en-US" altLang="zh-CN" sz="2400" dirty="0"/>
              <a:t>FS</a:t>
            </a:r>
            <a:r>
              <a:rPr lang="zh-CN" altLang="en-US" sz="2000" dirty="0"/>
              <a:t>（例如 </a:t>
            </a:r>
            <a:r>
              <a:rPr lang="en-US" altLang="zh-CN" sz="2000" dirty="0"/>
              <a:t>GFS2</a:t>
            </a:r>
            <a:r>
              <a:rPr lang="zh-CN" altLang="en-US" sz="2000" dirty="0"/>
              <a:t>）</a:t>
            </a:r>
            <a:endParaRPr lang="en-US" altLang="zh-CN" sz="2400" dirty="0"/>
          </a:p>
          <a:p>
            <a:pPr marL="447675" indent="-285750">
              <a:lnSpc>
                <a:spcPct val="150000"/>
              </a:lnSpc>
            </a:pPr>
            <a:r>
              <a:rPr lang="zh-CN" altLang="en-US" sz="2400" dirty="0"/>
              <a:t>分布式文件系统</a:t>
            </a:r>
            <a:r>
              <a:rPr lang="zh-CN" altLang="en-US" sz="2000" dirty="0"/>
              <a:t>（例如 </a:t>
            </a:r>
            <a:r>
              <a:rPr lang="en-US" altLang="zh-CN" sz="2000" dirty="0" err="1"/>
              <a:t>PolarFS</a:t>
            </a:r>
            <a:r>
              <a:rPr lang="en-US" altLang="zh-CN" sz="2000" dirty="0"/>
              <a:t>/DBFS</a:t>
            </a:r>
            <a:r>
              <a:rPr lang="zh-CN" altLang="en-US" sz="2000" dirty="0"/>
              <a:t>）</a:t>
            </a:r>
            <a:endParaRPr lang="en-US" altLang="zh-CN" sz="24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C3FE29F-D935-46EC-8A19-646CA192D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zh-CN" altLang="en-US"/>
              <a:t>私有云（私有部署）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09930CF-159A-4CB0-8A54-05FB49C366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447675" indent="-285750">
              <a:lnSpc>
                <a:spcPct val="150000"/>
              </a:lnSpc>
            </a:pPr>
            <a:r>
              <a:rPr lang="zh-CN" altLang="en-US" sz="2400" dirty="0"/>
              <a:t>通过 </a:t>
            </a:r>
            <a:r>
              <a:rPr lang="en-US" altLang="zh-CN" sz="2400" dirty="0"/>
              <a:t>NFS </a:t>
            </a:r>
            <a:r>
              <a:rPr lang="zh-CN" altLang="en-US" sz="2400" dirty="0"/>
              <a:t>共享 </a:t>
            </a:r>
            <a:r>
              <a:rPr lang="en-US" altLang="zh-CN" sz="2400" dirty="0"/>
              <a:t>ZFS</a:t>
            </a:r>
            <a:r>
              <a:rPr lang="zh-CN" altLang="en-US" sz="2000" dirty="0"/>
              <a:t>（支持 </a:t>
            </a:r>
            <a:r>
              <a:rPr lang="en-US" altLang="zh-CN" sz="2000" dirty="0"/>
              <a:t>RDMA</a:t>
            </a:r>
            <a:r>
              <a:rPr lang="zh-CN" altLang="en-US" sz="2000" dirty="0"/>
              <a:t>）</a:t>
            </a:r>
            <a:endParaRPr lang="en-US" altLang="zh-CN" sz="2400" dirty="0"/>
          </a:p>
          <a:p>
            <a:pPr marL="447675" indent="-285750">
              <a:lnSpc>
                <a:spcPct val="150000"/>
              </a:lnSpc>
            </a:pPr>
            <a:r>
              <a:rPr lang="zh-CN" altLang="en-US" sz="2400" dirty="0"/>
              <a:t>专业共享块存储</a:t>
            </a:r>
            <a:endParaRPr lang="en-US" altLang="zh-CN" sz="2400" dirty="0"/>
          </a:p>
          <a:p>
            <a:pPr marL="447675" indent="-285750">
              <a:lnSpc>
                <a:spcPct val="150000"/>
              </a:lnSpc>
            </a:pPr>
            <a:r>
              <a:rPr lang="zh-CN" altLang="en-US" sz="2400" dirty="0"/>
              <a:t>分布式文件系统</a:t>
            </a:r>
            <a:endParaRPr lang="en-US" altLang="zh-CN" sz="2400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2A76581-79EF-4768-93DB-48117CCC1D3B}"/>
              </a:ext>
            </a:extLst>
          </p:cNvPr>
          <p:cNvSpPr/>
          <p:nvPr/>
        </p:nvSpPr>
        <p:spPr>
          <a:xfrm>
            <a:off x="774099" y="4737798"/>
            <a:ext cx="10643803" cy="1090246"/>
          </a:xfrm>
          <a:prstGeom prst="roundRect">
            <a:avLst/>
          </a:prstGeom>
          <a:solidFill>
            <a:srgbClr val="1F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关键是“</a:t>
            </a:r>
            <a:r>
              <a:rPr lang="zh-CN" altLang="en-US" sz="3200" b="1" dirty="0">
                <a:solidFill>
                  <a:schemeClr val="bg1"/>
                </a:solidFill>
              </a:rPr>
              <a:t>共享</a:t>
            </a:r>
            <a:r>
              <a:rPr lang="zh-CN" altLang="en-US" sz="2800" dirty="0">
                <a:solidFill>
                  <a:schemeClr val="bg1"/>
                </a:solidFill>
              </a:rPr>
              <a:t>”，而不是“分布式”，分布式只是一种实现手段</a:t>
            </a:r>
          </a:p>
        </p:txBody>
      </p:sp>
    </p:spTree>
    <p:extLst>
      <p:ext uri="{BB962C8B-B14F-4D97-AF65-F5344CB8AC3E}">
        <p14:creationId xmlns:p14="http://schemas.microsoft.com/office/powerpoint/2010/main" val="802538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CA716-B228-4CE2-A5C3-AF91D1E5F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前后台计算分离：</a:t>
            </a:r>
            <a:r>
              <a:rPr lang="zh-CN" altLang="en-US" dirty="0">
                <a:hlinkClick r:id="rId3"/>
              </a:rPr>
              <a:t>分布式 </a:t>
            </a:r>
            <a:r>
              <a:rPr lang="en-US" altLang="zh-CN" dirty="0">
                <a:hlinkClick r:id="rId3"/>
              </a:rPr>
              <a:t>Compact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0F6866-8892-4D92-B8A2-B5F91D592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LSM Tree </a:t>
            </a:r>
            <a:r>
              <a:rPr lang="zh-CN" altLang="en-US" dirty="0"/>
              <a:t>的前台计算可以做到很轻（相对 </a:t>
            </a:r>
            <a:r>
              <a:rPr lang="en-US" altLang="zh-CN" dirty="0"/>
              <a:t>B Tree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LSM Tree </a:t>
            </a:r>
            <a:r>
              <a:rPr lang="zh-CN" altLang="en-US" dirty="0"/>
              <a:t>的后台计算（</a:t>
            </a:r>
            <a:r>
              <a:rPr lang="en-US" altLang="zh-CN" dirty="0"/>
              <a:t>Compact</a:t>
            </a:r>
            <a:r>
              <a:rPr lang="zh-CN" altLang="en-US" dirty="0"/>
              <a:t>）对延迟的要求很宽松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将 </a:t>
            </a:r>
            <a:r>
              <a:rPr lang="en-US" altLang="zh-CN" dirty="0"/>
              <a:t>Compact </a:t>
            </a:r>
            <a:r>
              <a:rPr lang="zh-CN" altLang="en-US" dirty="0"/>
              <a:t>转移到专有集群，提高计算资源的利用率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Compact </a:t>
            </a:r>
            <a:r>
              <a:rPr lang="zh-CN" altLang="en-US" dirty="0"/>
              <a:t>结点的 </a:t>
            </a:r>
            <a:r>
              <a:rPr lang="en-US" altLang="zh-CN" dirty="0"/>
              <a:t>CPU </a:t>
            </a:r>
            <a:r>
              <a:rPr lang="zh-CN" altLang="en-US" dirty="0"/>
              <a:t>利用率可以高达 </a:t>
            </a:r>
            <a:r>
              <a:rPr lang="en-US" altLang="zh-CN" dirty="0"/>
              <a:t>80% </a:t>
            </a:r>
            <a:r>
              <a:rPr lang="zh-CN" altLang="en-US" dirty="0"/>
              <a:t>以上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LSM Tree </a:t>
            </a:r>
            <a:r>
              <a:rPr lang="zh-CN" altLang="en-US" dirty="0"/>
              <a:t>写文件是 </a:t>
            </a:r>
            <a:r>
              <a:rPr lang="en-US" altLang="zh-CN" dirty="0"/>
              <a:t>Append Only</a:t>
            </a:r>
            <a:r>
              <a:rPr lang="zh-CN" altLang="en-US" dirty="0"/>
              <a:t>，写完永不修改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这样的文件系统</a:t>
            </a:r>
            <a:r>
              <a:rPr lang="zh-CN" altLang="en-US" b="1" dirty="0"/>
              <a:t>易于获得，成本低廉，性能优越，稳定可靠</a:t>
            </a:r>
            <a:endParaRPr lang="en-US" altLang="zh-CN" b="1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相比之下，</a:t>
            </a:r>
            <a:r>
              <a:rPr lang="en-US" altLang="zh-CN" dirty="0"/>
              <a:t>B Tree </a:t>
            </a:r>
            <a:r>
              <a:rPr lang="zh-CN" altLang="en-US" dirty="0"/>
              <a:t>需要对文件随机修改，这对文件系统的功能、性能、一致性提出了很高的要求（参考阿里云 </a:t>
            </a:r>
            <a:r>
              <a:rPr lang="en-US" altLang="zh-CN" dirty="0" err="1"/>
              <a:t>PolarFS</a:t>
            </a:r>
            <a:r>
              <a:rPr lang="en-US" altLang="zh-CN" dirty="0"/>
              <a:t>/DBFS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5969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82C6F0D8-BD65-4BB9-9067-373FA962DD0A}"/>
              </a:ext>
            </a:extLst>
          </p:cNvPr>
          <p:cNvSpPr/>
          <p:nvPr/>
        </p:nvSpPr>
        <p:spPr>
          <a:xfrm>
            <a:off x="454782" y="2268081"/>
            <a:ext cx="10846010" cy="856859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10676AA-DB4E-42FD-80B4-ED637AA94D66}"/>
              </a:ext>
            </a:extLst>
          </p:cNvPr>
          <p:cNvSpPr/>
          <p:nvPr/>
        </p:nvSpPr>
        <p:spPr>
          <a:xfrm>
            <a:off x="1536570" y="2488312"/>
            <a:ext cx="1260000" cy="436606"/>
          </a:xfrm>
          <a:prstGeom prst="round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 </a:t>
            </a:r>
            <a:r>
              <a:rPr lang="zh-CN" altLang="en-US" dirty="0"/>
              <a:t>结点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1E5C91B-AFB2-4BC5-B314-595C55B33778}"/>
              </a:ext>
            </a:extLst>
          </p:cNvPr>
          <p:cNvSpPr/>
          <p:nvPr/>
        </p:nvSpPr>
        <p:spPr>
          <a:xfrm>
            <a:off x="454781" y="1791881"/>
            <a:ext cx="10846010" cy="70503"/>
          </a:xfrm>
          <a:prstGeom prst="roundRect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6A406ED-8D29-4AD4-A29D-D3B809B63CB8}"/>
              </a:ext>
            </a:extLst>
          </p:cNvPr>
          <p:cNvSpPr/>
          <p:nvPr/>
        </p:nvSpPr>
        <p:spPr>
          <a:xfrm>
            <a:off x="454781" y="497301"/>
            <a:ext cx="10846010" cy="856859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7027596-3328-484C-8F8A-8F8727CFE18D}"/>
              </a:ext>
            </a:extLst>
          </p:cNvPr>
          <p:cNvSpPr/>
          <p:nvPr/>
        </p:nvSpPr>
        <p:spPr>
          <a:xfrm>
            <a:off x="1547093" y="707427"/>
            <a:ext cx="1622511" cy="4366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MySQL</a:t>
            </a:r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5AE238A-E2F6-4FB8-A1CB-3A9A9DF5C3CC}"/>
              </a:ext>
            </a:extLst>
          </p:cNvPr>
          <p:cNvSpPr/>
          <p:nvPr/>
        </p:nvSpPr>
        <p:spPr>
          <a:xfrm>
            <a:off x="3389409" y="707427"/>
            <a:ext cx="1622511" cy="4366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MongoDB</a:t>
            </a:r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8AB7613-66AC-4190-9003-DA86C8C6BDF2}"/>
              </a:ext>
            </a:extLst>
          </p:cNvPr>
          <p:cNvSpPr/>
          <p:nvPr/>
        </p:nvSpPr>
        <p:spPr>
          <a:xfrm>
            <a:off x="5231725" y="707427"/>
            <a:ext cx="2522118" cy="4366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Todis,</a:t>
            </a:r>
            <a:r>
              <a:rPr lang="zh-CN" altLang="en-US" dirty="0"/>
              <a:t> </a:t>
            </a:r>
            <a:r>
              <a:rPr lang="en-US" altLang="zh-CN" dirty="0" err="1"/>
              <a:t>Kvrocks</a:t>
            </a:r>
            <a:r>
              <a:rPr lang="zh-CN" altLang="en-US" dirty="0"/>
              <a:t> </a:t>
            </a:r>
            <a:r>
              <a:rPr lang="en-US" altLang="zh-CN" dirty="0"/>
              <a:t>... (Redis)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5812448-BE5E-4C10-875D-C1B7F5259F2B}"/>
              </a:ext>
            </a:extLst>
          </p:cNvPr>
          <p:cNvSpPr/>
          <p:nvPr/>
        </p:nvSpPr>
        <p:spPr>
          <a:xfrm>
            <a:off x="3285085" y="2488312"/>
            <a:ext cx="1260000" cy="436606"/>
          </a:xfrm>
          <a:prstGeom prst="round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 </a:t>
            </a:r>
            <a:r>
              <a:rPr lang="zh-CN" altLang="en-US" dirty="0"/>
              <a:t>结点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9001828-882B-4800-923D-4122C1A22FD6}"/>
              </a:ext>
            </a:extLst>
          </p:cNvPr>
          <p:cNvSpPr/>
          <p:nvPr/>
        </p:nvSpPr>
        <p:spPr>
          <a:xfrm>
            <a:off x="5033600" y="2488312"/>
            <a:ext cx="1260000" cy="436606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 </a:t>
            </a:r>
            <a:r>
              <a:rPr lang="zh-CN" altLang="en-US" dirty="0"/>
              <a:t>结点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70E54755-F42B-451B-9F52-206447E2C800}"/>
              </a:ext>
            </a:extLst>
          </p:cNvPr>
          <p:cNvSpPr/>
          <p:nvPr/>
        </p:nvSpPr>
        <p:spPr>
          <a:xfrm>
            <a:off x="6782115" y="2488312"/>
            <a:ext cx="1260000" cy="436606"/>
          </a:xfrm>
          <a:prstGeom prst="round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 </a:t>
            </a:r>
            <a:r>
              <a:rPr lang="zh-CN" altLang="en-US" dirty="0"/>
              <a:t>结点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2B207D1-679C-4B7F-B436-FC278ACF9F98}"/>
              </a:ext>
            </a:extLst>
          </p:cNvPr>
          <p:cNvSpPr/>
          <p:nvPr/>
        </p:nvSpPr>
        <p:spPr>
          <a:xfrm>
            <a:off x="8530630" y="2488312"/>
            <a:ext cx="1260000" cy="436606"/>
          </a:xfrm>
          <a:prstGeom prst="round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 </a:t>
            </a:r>
            <a:r>
              <a:rPr lang="zh-CN" altLang="en-US" dirty="0"/>
              <a:t>结点</a:t>
            </a:r>
          </a:p>
        </p:txBody>
      </p:sp>
      <p:sp>
        <p:nvSpPr>
          <p:cNvPr id="91" name="矩形: 圆角 10">
            <a:extLst>
              <a:ext uri="{FF2B5EF4-FFF2-40B4-BE49-F238E27FC236}">
                <a16:creationId xmlns:a16="http://schemas.microsoft.com/office/drawing/2014/main" id="{68601545-5565-44BE-ADEC-6C15C145CDAC}"/>
              </a:ext>
            </a:extLst>
          </p:cNvPr>
          <p:cNvSpPr/>
          <p:nvPr/>
        </p:nvSpPr>
        <p:spPr>
          <a:xfrm>
            <a:off x="454781" y="3564184"/>
            <a:ext cx="10846010" cy="57986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/>
              <a:t>　共享 </a:t>
            </a:r>
            <a:r>
              <a:rPr lang="zh-CN" altLang="en-US"/>
              <a:t>文件系统，可以是分布式文件系统，也可以是集中式 </a:t>
            </a:r>
            <a:r>
              <a:rPr lang="en-US" altLang="zh-CN"/>
              <a:t>NAS</a:t>
            </a:r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94A05471-F60D-44F9-97F5-27F111EB2523}"/>
              </a:ext>
            </a:extLst>
          </p:cNvPr>
          <p:cNvSpPr/>
          <p:nvPr/>
        </p:nvSpPr>
        <p:spPr>
          <a:xfrm>
            <a:off x="7949531" y="707427"/>
            <a:ext cx="1622511" cy="4366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Others...</a:t>
            </a:r>
            <a:endParaRPr lang="zh-CN" altLang="en-US"/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8CF104BD-EFDB-4941-9C24-650DBB6AC7F5}"/>
              </a:ext>
            </a:extLst>
          </p:cNvPr>
          <p:cNvSpPr/>
          <p:nvPr/>
        </p:nvSpPr>
        <p:spPr>
          <a:xfrm>
            <a:off x="5231725" y="1901539"/>
            <a:ext cx="2001923" cy="410528"/>
          </a:xfrm>
          <a:prstGeom prst="wedgeRoundRectCallout">
            <a:avLst>
              <a:gd name="adj1" fmla="val -25149"/>
              <a:gd name="adj2" fmla="val 92512"/>
              <a:gd name="adj3" fmla="val 16667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可写结点</a:t>
            </a:r>
            <a:r>
              <a:rPr lang="en-US" altLang="zh-CN"/>
              <a:t>(Leader)</a:t>
            </a:r>
            <a:endParaRPr lang="zh-CN" altLang="en-US"/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99D553D3-E6A3-4909-B16A-553B95A76E7B}"/>
              </a:ext>
            </a:extLst>
          </p:cNvPr>
          <p:cNvSpPr/>
          <p:nvPr/>
        </p:nvSpPr>
        <p:spPr>
          <a:xfrm>
            <a:off x="1873494" y="1904021"/>
            <a:ext cx="2087216" cy="410400"/>
          </a:xfrm>
          <a:prstGeom prst="wedgeRoundRectCallout">
            <a:avLst>
              <a:gd name="adj1" fmla="val -28919"/>
              <a:gd name="adj2" fmla="val 93460"/>
              <a:gd name="adj3" fmla="val 16667"/>
            </a:avLst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只读结点</a:t>
            </a:r>
            <a:r>
              <a:rPr lang="en-US" altLang="zh-CN"/>
              <a:t>(Follower)</a:t>
            </a:r>
            <a:endParaRPr lang="zh-CN" altLang="en-US"/>
          </a:p>
        </p:txBody>
      </p:sp>
      <p:sp>
        <p:nvSpPr>
          <p:cNvPr id="27" name="文本框 26" hidden="1">
            <a:extLst>
              <a:ext uri="{FF2B5EF4-FFF2-40B4-BE49-F238E27FC236}">
                <a16:creationId xmlns:a16="http://schemas.microsoft.com/office/drawing/2014/main" id="{E4E69462-13C2-49D8-98BB-E8D92A195109}"/>
              </a:ext>
            </a:extLst>
          </p:cNvPr>
          <p:cNvSpPr txBox="1"/>
          <p:nvPr/>
        </p:nvSpPr>
        <p:spPr>
          <a:xfrm>
            <a:off x="9763392" y="2385739"/>
            <a:ext cx="178407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n-ea"/>
              </a:rPr>
              <a:t>通过 </a:t>
            </a:r>
            <a:r>
              <a:rPr lang="en-US" altLang="zh-CN" b="1" dirty="0">
                <a:latin typeface="+mn-ea"/>
              </a:rPr>
              <a:t>Raft</a:t>
            </a:r>
          </a:p>
          <a:p>
            <a:pPr algn="ctr"/>
            <a:r>
              <a:rPr lang="zh-CN" altLang="en-US" b="1" dirty="0">
                <a:latin typeface="+mn-ea"/>
              </a:rPr>
              <a:t>实现高可用</a:t>
            </a:r>
            <a:endParaRPr lang="en-US" altLang="zh-CN" b="1" dirty="0">
              <a:latin typeface="+mn-ea"/>
            </a:endParaRPr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20CEAA6C-5C53-4CF4-9595-E617D2A390EB}"/>
              </a:ext>
            </a:extLst>
          </p:cNvPr>
          <p:cNvSpPr/>
          <p:nvPr/>
        </p:nvSpPr>
        <p:spPr>
          <a:xfrm>
            <a:off x="1989764" y="3028551"/>
            <a:ext cx="263387" cy="432000"/>
          </a:xfrm>
          <a:prstGeom prst="downArrow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箭头: 下 65">
            <a:extLst>
              <a:ext uri="{FF2B5EF4-FFF2-40B4-BE49-F238E27FC236}">
                <a16:creationId xmlns:a16="http://schemas.microsoft.com/office/drawing/2014/main" id="{4A8E118E-2961-4A60-9FDC-E96D77DD4411}"/>
              </a:ext>
            </a:extLst>
          </p:cNvPr>
          <p:cNvSpPr/>
          <p:nvPr/>
        </p:nvSpPr>
        <p:spPr>
          <a:xfrm>
            <a:off x="3738279" y="3028551"/>
            <a:ext cx="263387" cy="432000"/>
          </a:xfrm>
          <a:prstGeom prst="downArrow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箭头: 下 66">
            <a:extLst>
              <a:ext uri="{FF2B5EF4-FFF2-40B4-BE49-F238E27FC236}">
                <a16:creationId xmlns:a16="http://schemas.microsoft.com/office/drawing/2014/main" id="{E5A6D890-74E0-403B-A6FF-9C255A2B737E}"/>
              </a:ext>
            </a:extLst>
          </p:cNvPr>
          <p:cNvSpPr/>
          <p:nvPr/>
        </p:nvSpPr>
        <p:spPr>
          <a:xfrm>
            <a:off x="5486794" y="3028551"/>
            <a:ext cx="263387" cy="432000"/>
          </a:xfrm>
          <a:prstGeom prst="downArrow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箭头: 下 67">
            <a:extLst>
              <a:ext uri="{FF2B5EF4-FFF2-40B4-BE49-F238E27FC236}">
                <a16:creationId xmlns:a16="http://schemas.microsoft.com/office/drawing/2014/main" id="{2BB6CE26-F684-4B16-B6D1-135F6D62690B}"/>
              </a:ext>
            </a:extLst>
          </p:cNvPr>
          <p:cNvSpPr/>
          <p:nvPr/>
        </p:nvSpPr>
        <p:spPr>
          <a:xfrm>
            <a:off x="7235309" y="3028551"/>
            <a:ext cx="263387" cy="432000"/>
          </a:xfrm>
          <a:prstGeom prst="downArrow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箭头: 下 68">
            <a:extLst>
              <a:ext uri="{FF2B5EF4-FFF2-40B4-BE49-F238E27FC236}">
                <a16:creationId xmlns:a16="http://schemas.microsoft.com/office/drawing/2014/main" id="{7EC45ACF-5246-431C-ADCB-D37BC543777D}"/>
              </a:ext>
            </a:extLst>
          </p:cNvPr>
          <p:cNvSpPr/>
          <p:nvPr/>
        </p:nvSpPr>
        <p:spPr>
          <a:xfrm>
            <a:off x="8983824" y="3028551"/>
            <a:ext cx="263387" cy="432000"/>
          </a:xfrm>
          <a:prstGeom prst="downArrow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D5B1B9D3-D5AC-4FD4-8ABA-8056880A07A3}"/>
              </a:ext>
            </a:extLst>
          </p:cNvPr>
          <p:cNvSpPr/>
          <p:nvPr/>
        </p:nvSpPr>
        <p:spPr>
          <a:xfrm>
            <a:off x="454781" y="4785692"/>
            <a:ext cx="10846010" cy="1719470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FE59D7A-F3BF-408B-9C06-31E12F766149}"/>
              </a:ext>
            </a:extLst>
          </p:cNvPr>
          <p:cNvSpPr txBox="1"/>
          <p:nvPr/>
        </p:nvSpPr>
        <p:spPr>
          <a:xfrm>
            <a:off x="4541943" y="5420531"/>
            <a:ext cx="381344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Compact Worker Cluster</a:t>
            </a:r>
            <a:endParaRPr lang="zh-CN" altLang="en-US" sz="2400" b="1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9978833-C966-4BB3-8470-9D2F87238510}"/>
              </a:ext>
            </a:extLst>
          </p:cNvPr>
          <p:cNvGrpSpPr/>
          <p:nvPr/>
        </p:nvGrpSpPr>
        <p:grpSpPr>
          <a:xfrm>
            <a:off x="1547093" y="5007667"/>
            <a:ext cx="9556296" cy="360000"/>
            <a:chOff x="1098276" y="4893366"/>
            <a:chExt cx="9848753" cy="360000"/>
          </a:xfrm>
          <a:solidFill>
            <a:srgbClr val="007A37"/>
          </a:solidFill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DC35672E-7C3C-4D07-9E6F-599BB0375CCF}"/>
                </a:ext>
              </a:extLst>
            </p:cNvPr>
            <p:cNvSpPr/>
            <p:nvPr/>
          </p:nvSpPr>
          <p:spPr>
            <a:xfrm>
              <a:off x="1098276" y="4893366"/>
              <a:ext cx="583200" cy="36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: 圆角 103">
              <a:extLst>
                <a:ext uri="{FF2B5EF4-FFF2-40B4-BE49-F238E27FC236}">
                  <a16:creationId xmlns:a16="http://schemas.microsoft.com/office/drawing/2014/main" id="{3BC771C3-89B6-4878-897D-63A563CB9BA3}"/>
                </a:ext>
              </a:extLst>
            </p:cNvPr>
            <p:cNvSpPr/>
            <p:nvPr/>
          </p:nvSpPr>
          <p:spPr>
            <a:xfrm>
              <a:off x="2127783" y="4893366"/>
              <a:ext cx="583200" cy="36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: 圆角 104">
              <a:extLst>
                <a:ext uri="{FF2B5EF4-FFF2-40B4-BE49-F238E27FC236}">
                  <a16:creationId xmlns:a16="http://schemas.microsoft.com/office/drawing/2014/main" id="{8250AB29-F026-43F9-838E-CB194D899FEB}"/>
                </a:ext>
              </a:extLst>
            </p:cNvPr>
            <p:cNvSpPr/>
            <p:nvPr/>
          </p:nvSpPr>
          <p:spPr>
            <a:xfrm>
              <a:off x="3157289" y="4893366"/>
              <a:ext cx="583200" cy="36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B2CD20D9-EB26-4009-B1B9-94829B369DA9}"/>
                </a:ext>
              </a:extLst>
            </p:cNvPr>
            <p:cNvSpPr/>
            <p:nvPr/>
          </p:nvSpPr>
          <p:spPr>
            <a:xfrm>
              <a:off x="4186796" y="4893366"/>
              <a:ext cx="583200" cy="36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: 圆角 106">
              <a:extLst>
                <a:ext uri="{FF2B5EF4-FFF2-40B4-BE49-F238E27FC236}">
                  <a16:creationId xmlns:a16="http://schemas.microsoft.com/office/drawing/2014/main" id="{A2D2BB8C-83AB-4D5C-A807-9F947A54DFC9}"/>
                </a:ext>
              </a:extLst>
            </p:cNvPr>
            <p:cNvSpPr/>
            <p:nvPr/>
          </p:nvSpPr>
          <p:spPr>
            <a:xfrm>
              <a:off x="5216303" y="4893366"/>
              <a:ext cx="583200" cy="36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矩形: 圆角 107">
              <a:extLst>
                <a:ext uri="{FF2B5EF4-FFF2-40B4-BE49-F238E27FC236}">
                  <a16:creationId xmlns:a16="http://schemas.microsoft.com/office/drawing/2014/main" id="{D4C0F4EB-063D-480A-9B09-B291BA7E11BE}"/>
                </a:ext>
              </a:extLst>
            </p:cNvPr>
            <p:cNvSpPr/>
            <p:nvPr/>
          </p:nvSpPr>
          <p:spPr>
            <a:xfrm>
              <a:off x="6245810" y="4893366"/>
              <a:ext cx="583200" cy="36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3BDBF114-DD3D-41A0-8355-E4DE5311B08C}"/>
                </a:ext>
              </a:extLst>
            </p:cNvPr>
            <p:cNvSpPr/>
            <p:nvPr/>
          </p:nvSpPr>
          <p:spPr>
            <a:xfrm>
              <a:off x="7275316" y="4893366"/>
              <a:ext cx="583200" cy="36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4133EA33-ABF2-4C8C-8F55-3D227467C216}"/>
                </a:ext>
              </a:extLst>
            </p:cNvPr>
            <p:cNvSpPr/>
            <p:nvPr/>
          </p:nvSpPr>
          <p:spPr>
            <a:xfrm>
              <a:off x="8304823" y="4893366"/>
              <a:ext cx="583200" cy="36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3AA323E8-F4AF-49FB-8844-C980C02056EE}"/>
                </a:ext>
              </a:extLst>
            </p:cNvPr>
            <p:cNvSpPr/>
            <p:nvPr/>
          </p:nvSpPr>
          <p:spPr>
            <a:xfrm>
              <a:off x="9334329" y="4893366"/>
              <a:ext cx="583200" cy="36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199996E9-B922-4751-96C1-2EDBC6835A3B}"/>
                </a:ext>
              </a:extLst>
            </p:cNvPr>
            <p:cNvSpPr/>
            <p:nvPr/>
          </p:nvSpPr>
          <p:spPr>
            <a:xfrm>
              <a:off x="10363829" y="4893366"/>
              <a:ext cx="583200" cy="36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DD8880B4-5121-4819-9150-6F6456914612}"/>
              </a:ext>
            </a:extLst>
          </p:cNvPr>
          <p:cNvGrpSpPr/>
          <p:nvPr/>
        </p:nvGrpSpPr>
        <p:grpSpPr>
          <a:xfrm>
            <a:off x="1547093" y="5917162"/>
            <a:ext cx="9556296" cy="360000"/>
            <a:chOff x="1098276" y="4893366"/>
            <a:chExt cx="9848753" cy="360000"/>
          </a:xfrm>
          <a:solidFill>
            <a:srgbClr val="007A37"/>
          </a:solidFill>
        </p:grpSpPr>
        <p:sp>
          <p:nvSpPr>
            <p:cNvPr id="124" name="矩形: 圆角 123">
              <a:extLst>
                <a:ext uri="{FF2B5EF4-FFF2-40B4-BE49-F238E27FC236}">
                  <a16:creationId xmlns:a16="http://schemas.microsoft.com/office/drawing/2014/main" id="{758E148C-CCEC-4BC3-B49D-7D63192FC2E1}"/>
                </a:ext>
              </a:extLst>
            </p:cNvPr>
            <p:cNvSpPr/>
            <p:nvPr/>
          </p:nvSpPr>
          <p:spPr>
            <a:xfrm>
              <a:off x="1098276" y="4893366"/>
              <a:ext cx="583200" cy="36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: 圆角 124">
              <a:extLst>
                <a:ext uri="{FF2B5EF4-FFF2-40B4-BE49-F238E27FC236}">
                  <a16:creationId xmlns:a16="http://schemas.microsoft.com/office/drawing/2014/main" id="{216ECA56-275B-49EE-8EDD-5E1DD055A1F1}"/>
                </a:ext>
              </a:extLst>
            </p:cNvPr>
            <p:cNvSpPr/>
            <p:nvPr/>
          </p:nvSpPr>
          <p:spPr>
            <a:xfrm>
              <a:off x="2127783" y="4893366"/>
              <a:ext cx="583200" cy="36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: 圆角 125">
              <a:extLst>
                <a:ext uri="{FF2B5EF4-FFF2-40B4-BE49-F238E27FC236}">
                  <a16:creationId xmlns:a16="http://schemas.microsoft.com/office/drawing/2014/main" id="{76234257-C3B9-4B42-A102-3BC113E8E75E}"/>
                </a:ext>
              </a:extLst>
            </p:cNvPr>
            <p:cNvSpPr/>
            <p:nvPr/>
          </p:nvSpPr>
          <p:spPr>
            <a:xfrm>
              <a:off x="3157289" y="4893366"/>
              <a:ext cx="583200" cy="36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: 圆角 126">
              <a:extLst>
                <a:ext uri="{FF2B5EF4-FFF2-40B4-BE49-F238E27FC236}">
                  <a16:creationId xmlns:a16="http://schemas.microsoft.com/office/drawing/2014/main" id="{E23592AA-C739-47F1-803C-7ED754F918C6}"/>
                </a:ext>
              </a:extLst>
            </p:cNvPr>
            <p:cNvSpPr/>
            <p:nvPr/>
          </p:nvSpPr>
          <p:spPr>
            <a:xfrm>
              <a:off x="4186796" y="4893366"/>
              <a:ext cx="583200" cy="36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: 圆角 127">
              <a:extLst>
                <a:ext uri="{FF2B5EF4-FFF2-40B4-BE49-F238E27FC236}">
                  <a16:creationId xmlns:a16="http://schemas.microsoft.com/office/drawing/2014/main" id="{917F04E8-DE33-4B40-9F76-19C56D250141}"/>
                </a:ext>
              </a:extLst>
            </p:cNvPr>
            <p:cNvSpPr/>
            <p:nvPr/>
          </p:nvSpPr>
          <p:spPr>
            <a:xfrm>
              <a:off x="5216303" y="4893366"/>
              <a:ext cx="583200" cy="36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: 圆角 128">
              <a:extLst>
                <a:ext uri="{FF2B5EF4-FFF2-40B4-BE49-F238E27FC236}">
                  <a16:creationId xmlns:a16="http://schemas.microsoft.com/office/drawing/2014/main" id="{ADBD7061-27E4-4430-846B-95EFD2733FB8}"/>
                </a:ext>
              </a:extLst>
            </p:cNvPr>
            <p:cNvSpPr/>
            <p:nvPr/>
          </p:nvSpPr>
          <p:spPr>
            <a:xfrm>
              <a:off x="6245810" y="4893366"/>
              <a:ext cx="583200" cy="36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: 圆角 129">
              <a:extLst>
                <a:ext uri="{FF2B5EF4-FFF2-40B4-BE49-F238E27FC236}">
                  <a16:creationId xmlns:a16="http://schemas.microsoft.com/office/drawing/2014/main" id="{2B5E1ABD-C629-4039-BF8C-F94B8DFD971A}"/>
                </a:ext>
              </a:extLst>
            </p:cNvPr>
            <p:cNvSpPr/>
            <p:nvPr/>
          </p:nvSpPr>
          <p:spPr>
            <a:xfrm>
              <a:off x="7275316" y="4893366"/>
              <a:ext cx="583200" cy="36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: 圆角 130">
              <a:extLst>
                <a:ext uri="{FF2B5EF4-FFF2-40B4-BE49-F238E27FC236}">
                  <a16:creationId xmlns:a16="http://schemas.microsoft.com/office/drawing/2014/main" id="{DF10E10E-CC41-467B-B209-E8C742B7CE52}"/>
                </a:ext>
              </a:extLst>
            </p:cNvPr>
            <p:cNvSpPr/>
            <p:nvPr/>
          </p:nvSpPr>
          <p:spPr>
            <a:xfrm>
              <a:off x="8304823" y="4893366"/>
              <a:ext cx="583200" cy="36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: 圆角 131">
              <a:extLst>
                <a:ext uri="{FF2B5EF4-FFF2-40B4-BE49-F238E27FC236}">
                  <a16:creationId xmlns:a16="http://schemas.microsoft.com/office/drawing/2014/main" id="{2333BF9F-4A8A-4780-9F8D-F50814CF464D}"/>
                </a:ext>
              </a:extLst>
            </p:cNvPr>
            <p:cNvSpPr/>
            <p:nvPr/>
          </p:nvSpPr>
          <p:spPr>
            <a:xfrm>
              <a:off x="9334329" y="4893366"/>
              <a:ext cx="583200" cy="36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: 圆角 132">
              <a:extLst>
                <a:ext uri="{FF2B5EF4-FFF2-40B4-BE49-F238E27FC236}">
                  <a16:creationId xmlns:a16="http://schemas.microsoft.com/office/drawing/2014/main" id="{10AD22BC-F513-4ADF-BF73-3A5DE58C41EF}"/>
                </a:ext>
              </a:extLst>
            </p:cNvPr>
            <p:cNvSpPr/>
            <p:nvPr/>
          </p:nvSpPr>
          <p:spPr>
            <a:xfrm>
              <a:off x="10363829" y="4893366"/>
              <a:ext cx="583200" cy="36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5" name="矩形: 圆角 134">
            <a:extLst>
              <a:ext uri="{FF2B5EF4-FFF2-40B4-BE49-F238E27FC236}">
                <a16:creationId xmlns:a16="http://schemas.microsoft.com/office/drawing/2014/main" id="{15549AF3-D95F-409C-AD2D-53DF7F5146FA}"/>
              </a:ext>
            </a:extLst>
          </p:cNvPr>
          <p:cNvSpPr/>
          <p:nvPr/>
        </p:nvSpPr>
        <p:spPr>
          <a:xfrm>
            <a:off x="1547093" y="5462414"/>
            <a:ext cx="565882" cy="360000"/>
          </a:xfrm>
          <a:prstGeom prst="roundRect">
            <a:avLst/>
          </a:prstGeom>
          <a:solidFill>
            <a:srgbClr val="007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: 圆角 135">
            <a:extLst>
              <a:ext uri="{FF2B5EF4-FFF2-40B4-BE49-F238E27FC236}">
                <a16:creationId xmlns:a16="http://schemas.microsoft.com/office/drawing/2014/main" id="{08C75A3A-79C6-41ED-85FF-44B3AF74E6F0}"/>
              </a:ext>
            </a:extLst>
          </p:cNvPr>
          <p:cNvSpPr/>
          <p:nvPr/>
        </p:nvSpPr>
        <p:spPr>
          <a:xfrm>
            <a:off x="2546029" y="5462414"/>
            <a:ext cx="565882" cy="360000"/>
          </a:xfrm>
          <a:prstGeom prst="roundRect">
            <a:avLst/>
          </a:prstGeom>
          <a:solidFill>
            <a:srgbClr val="007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: 圆角 136">
            <a:extLst>
              <a:ext uri="{FF2B5EF4-FFF2-40B4-BE49-F238E27FC236}">
                <a16:creationId xmlns:a16="http://schemas.microsoft.com/office/drawing/2014/main" id="{05BAC72D-78C8-4DEF-A506-6D09791B7A5C}"/>
              </a:ext>
            </a:extLst>
          </p:cNvPr>
          <p:cNvSpPr/>
          <p:nvPr/>
        </p:nvSpPr>
        <p:spPr>
          <a:xfrm>
            <a:off x="3544964" y="5462414"/>
            <a:ext cx="565882" cy="360000"/>
          </a:xfrm>
          <a:prstGeom prst="roundRect">
            <a:avLst/>
          </a:prstGeom>
          <a:solidFill>
            <a:srgbClr val="007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: 圆角 141">
            <a:extLst>
              <a:ext uri="{FF2B5EF4-FFF2-40B4-BE49-F238E27FC236}">
                <a16:creationId xmlns:a16="http://schemas.microsoft.com/office/drawing/2014/main" id="{A6CFEF2C-B328-4A7F-BE26-1332670857B0}"/>
              </a:ext>
            </a:extLst>
          </p:cNvPr>
          <p:cNvSpPr/>
          <p:nvPr/>
        </p:nvSpPr>
        <p:spPr>
          <a:xfrm>
            <a:off x="8539643" y="5462414"/>
            <a:ext cx="565882" cy="360000"/>
          </a:xfrm>
          <a:prstGeom prst="roundRect">
            <a:avLst/>
          </a:prstGeom>
          <a:solidFill>
            <a:srgbClr val="007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589625FF-05F1-4100-BF5A-3773E72AEC01}"/>
              </a:ext>
            </a:extLst>
          </p:cNvPr>
          <p:cNvSpPr/>
          <p:nvPr/>
        </p:nvSpPr>
        <p:spPr>
          <a:xfrm>
            <a:off x="9538579" y="5462414"/>
            <a:ext cx="565882" cy="360000"/>
          </a:xfrm>
          <a:prstGeom prst="roundRect">
            <a:avLst/>
          </a:prstGeom>
          <a:solidFill>
            <a:srgbClr val="007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D4CE576C-9946-4305-BC5D-47190334E27A}"/>
              </a:ext>
            </a:extLst>
          </p:cNvPr>
          <p:cNvSpPr/>
          <p:nvPr/>
        </p:nvSpPr>
        <p:spPr>
          <a:xfrm>
            <a:off x="10537515" y="5462414"/>
            <a:ext cx="565882" cy="360000"/>
          </a:xfrm>
          <a:prstGeom prst="roundRect">
            <a:avLst/>
          </a:prstGeom>
          <a:solidFill>
            <a:srgbClr val="007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箭头: 上 144">
            <a:extLst>
              <a:ext uri="{FF2B5EF4-FFF2-40B4-BE49-F238E27FC236}">
                <a16:creationId xmlns:a16="http://schemas.microsoft.com/office/drawing/2014/main" id="{F19BD707-0518-4677-8F57-622677C5CB29}"/>
              </a:ext>
            </a:extLst>
          </p:cNvPr>
          <p:cNvSpPr/>
          <p:nvPr/>
        </p:nvSpPr>
        <p:spPr>
          <a:xfrm>
            <a:off x="1988103" y="4244446"/>
            <a:ext cx="263387" cy="432000"/>
          </a:xfrm>
          <a:prstGeom prst="upArrow">
            <a:avLst/>
          </a:prstGeom>
          <a:solidFill>
            <a:srgbClr val="007A3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箭头: 上 145">
            <a:extLst>
              <a:ext uri="{FF2B5EF4-FFF2-40B4-BE49-F238E27FC236}">
                <a16:creationId xmlns:a16="http://schemas.microsoft.com/office/drawing/2014/main" id="{DEBE638C-E76A-4320-8A35-D87B87535887}"/>
              </a:ext>
            </a:extLst>
          </p:cNvPr>
          <p:cNvSpPr/>
          <p:nvPr/>
        </p:nvSpPr>
        <p:spPr>
          <a:xfrm>
            <a:off x="3736618" y="4244446"/>
            <a:ext cx="263387" cy="432000"/>
          </a:xfrm>
          <a:prstGeom prst="upArrow">
            <a:avLst/>
          </a:prstGeom>
          <a:solidFill>
            <a:srgbClr val="007A3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箭头: 上 146">
            <a:extLst>
              <a:ext uri="{FF2B5EF4-FFF2-40B4-BE49-F238E27FC236}">
                <a16:creationId xmlns:a16="http://schemas.microsoft.com/office/drawing/2014/main" id="{702207B2-B188-405B-A975-BB899864FDCC}"/>
              </a:ext>
            </a:extLst>
          </p:cNvPr>
          <p:cNvSpPr/>
          <p:nvPr/>
        </p:nvSpPr>
        <p:spPr>
          <a:xfrm>
            <a:off x="5485133" y="4244446"/>
            <a:ext cx="263387" cy="432000"/>
          </a:xfrm>
          <a:prstGeom prst="upArrow">
            <a:avLst/>
          </a:prstGeom>
          <a:solidFill>
            <a:srgbClr val="007A3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箭头: 上 147">
            <a:extLst>
              <a:ext uri="{FF2B5EF4-FFF2-40B4-BE49-F238E27FC236}">
                <a16:creationId xmlns:a16="http://schemas.microsoft.com/office/drawing/2014/main" id="{690FED80-267B-4B5B-AF7F-4853F4EE466F}"/>
              </a:ext>
            </a:extLst>
          </p:cNvPr>
          <p:cNvSpPr/>
          <p:nvPr/>
        </p:nvSpPr>
        <p:spPr>
          <a:xfrm>
            <a:off x="7233648" y="4244446"/>
            <a:ext cx="263387" cy="432000"/>
          </a:xfrm>
          <a:prstGeom prst="upArrow">
            <a:avLst/>
          </a:prstGeom>
          <a:solidFill>
            <a:srgbClr val="007A3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箭头: 上 148">
            <a:extLst>
              <a:ext uri="{FF2B5EF4-FFF2-40B4-BE49-F238E27FC236}">
                <a16:creationId xmlns:a16="http://schemas.microsoft.com/office/drawing/2014/main" id="{D9613816-4204-4196-8681-BF0B1E181D75}"/>
              </a:ext>
            </a:extLst>
          </p:cNvPr>
          <p:cNvSpPr/>
          <p:nvPr/>
        </p:nvSpPr>
        <p:spPr>
          <a:xfrm>
            <a:off x="8982163" y="4244446"/>
            <a:ext cx="263387" cy="432000"/>
          </a:xfrm>
          <a:prstGeom prst="upArrow">
            <a:avLst/>
          </a:prstGeom>
          <a:solidFill>
            <a:srgbClr val="007A3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对话气泡: 圆角矩形 38">
            <a:extLst>
              <a:ext uri="{FF2B5EF4-FFF2-40B4-BE49-F238E27FC236}">
                <a16:creationId xmlns:a16="http://schemas.microsoft.com/office/drawing/2014/main" id="{04D49F67-BD9F-4956-9F0C-B3627E9145BB}"/>
              </a:ext>
            </a:extLst>
          </p:cNvPr>
          <p:cNvSpPr/>
          <p:nvPr/>
        </p:nvSpPr>
        <p:spPr>
          <a:xfrm>
            <a:off x="9867753" y="907764"/>
            <a:ext cx="1575352" cy="628371"/>
          </a:xfrm>
          <a:prstGeom prst="wedgeRoundRectCallout">
            <a:avLst>
              <a:gd name="adj1" fmla="val -33451"/>
              <a:gd name="adj2" fmla="val 96948"/>
              <a:gd name="adj3" fmla="val 16667"/>
            </a:avLst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RocksDB API</a:t>
            </a:r>
            <a:endParaRPr lang="zh-CN" altLang="en-US" b="1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CDA0EC8-59AE-4B82-8362-4ACAC942B116}"/>
              </a:ext>
            </a:extLst>
          </p:cNvPr>
          <p:cNvSpPr txBox="1"/>
          <p:nvPr/>
        </p:nvSpPr>
        <p:spPr>
          <a:xfrm>
            <a:off x="424737" y="2252427"/>
            <a:ext cx="1191290" cy="7934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/>
              <a:t>前台计算</a:t>
            </a:r>
            <a:endParaRPr lang="en-US" altLang="zh-CN" sz="1600" b="1"/>
          </a:p>
          <a:p>
            <a:pPr>
              <a:lnSpc>
                <a:spcPct val="150000"/>
              </a:lnSpc>
            </a:pPr>
            <a:r>
              <a:rPr lang="zh-CN" altLang="en-US" sz="1600" b="1"/>
              <a:t>弹性伸缩</a:t>
            </a:r>
          </a:p>
        </p:txBody>
      </p:sp>
      <p:sp>
        <p:nvSpPr>
          <p:cNvPr id="150" name="箭头: 下 149">
            <a:extLst>
              <a:ext uri="{FF2B5EF4-FFF2-40B4-BE49-F238E27FC236}">
                <a16:creationId xmlns:a16="http://schemas.microsoft.com/office/drawing/2014/main" id="{78EB4BAC-831F-4BC2-8924-060A13CCC19A}"/>
              </a:ext>
            </a:extLst>
          </p:cNvPr>
          <p:cNvSpPr/>
          <p:nvPr/>
        </p:nvSpPr>
        <p:spPr>
          <a:xfrm>
            <a:off x="2226654" y="1247666"/>
            <a:ext cx="263387" cy="50225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箭头: 下 150">
            <a:extLst>
              <a:ext uri="{FF2B5EF4-FFF2-40B4-BE49-F238E27FC236}">
                <a16:creationId xmlns:a16="http://schemas.microsoft.com/office/drawing/2014/main" id="{FEB7CD4D-280D-4C96-BEAE-9C71C3422891}"/>
              </a:ext>
            </a:extLst>
          </p:cNvPr>
          <p:cNvSpPr/>
          <p:nvPr/>
        </p:nvSpPr>
        <p:spPr>
          <a:xfrm>
            <a:off x="4068970" y="1247666"/>
            <a:ext cx="263387" cy="50225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箭头: 下 151">
            <a:extLst>
              <a:ext uri="{FF2B5EF4-FFF2-40B4-BE49-F238E27FC236}">
                <a16:creationId xmlns:a16="http://schemas.microsoft.com/office/drawing/2014/main" id="{99604A11-64DA-465C-9C8B-EF2EEAEBA3ED}"/>
              </a:ext>
            </a:extLst>
          </p:cNvPr>
          <p:cNvSpPr/>
          <p:nvPr/>
        </p:nvSpPr>
        <p:spPr>
          <a:xfrm>
            <a:off x="6361090" y="1247666"/>
            <a:ext cx="263387" cy="50225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箭头: 下 152">
            <a:extLst>
              <a:ext uri="{FF2B5EF4-FFF2-40B4-BE49-F238E27FC236}">
                <a16:creationId xmlns:a16="http://schemas.microsoft.com/office/drawing/2014/main" id="{7BAF95A5-67A6-4A6D-A528-C21C9D6A97E9}"/>
              </a:ext>
            </a:extLst>
          </p:cNvPr>
          <p:cNvSpPr/>
          <p:nvPr/>
        </p:nvSpPr>
        <p:spPr>
          <a:xfrm>
            <a:off x="8629092" y="1247666"/>
            <a:ext cx="263387" cy="50225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4DDF28D-C8DC-4CB7-9237-315CD5A635E4}"/>
              </a:ext>
            </a:extLst>
          </p:cNvPr>
          <p:cNvSpPr txBox="1"/>
          <p:nvPr/>
        </p:nvSpPr>
        <p:spPr>
          <a:xfrm>
            <a:off x="424737" y="3564919"/>
            <a:ext cx="1258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存储容量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弹性伸缩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04ABE735-42EF-4413-AF40-B808E50E89E1}"/>
              </a:ext>
            </a:extLst>
          </p:cNvPr>
          <p:cNvSpPr txBox="1"/>
          <p:nvPr/>
        </p:nvSpPr>
        <p:spPr>
          <a:xfrm>
            <a:off x="424737" y="5198623"/>
            <a:ext cx="1191290" cy="7934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/>
              <a:t>后台计算</a:t>
            </a:r>
            <a:endParaRPr lang="en-US" altLang="zh-CN" sz="1600" b="1"/>
          </a:p>
          <a:p>
            <a:pPr>
              <a:lnSpc>
                <a:spcPct val="150000"/>
              </a:lnSpc>
            </a:pPr>
            <a:r>
              <a:rPr lang="zh-CN" altLang="en-US" sz="1600" b="1"/>
              <a:t>弹性伸缩</a:t>
            </a:r>
          </a:p>
        </p:txBody>
      </p:sp>
    </p:spTree>
    <p:extLst>
      <p:ext uri="{BB962C8B-B14F-4D97-AF65-F5344CB8AC3E}">
        <p14:creationId xmlns:p14="http://schemas.microsoft.com/office/powerpoint/2010/main" val="110170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7811</TotalTime>
  <Words>5896</Words>
  <Application>Microsoft Office PowerPoint</Application>
  <PresentationFormat>宽屏</PresentationFormat>
  <Paragraphs>1212</Paragraphs>
  <Slides>61</Slides>
  <Notes>35</Notes>
  <HiddenSlides>10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61</vt:i4>
      </vt:variant>
    </vt:vector>
  </HeadingPairs>
  <TitlesOfParts>
    <vt:vector size="73" baseType="lpstr">
      <vt:lpstr>等线</vt:lpstr>
      <vt:lpstr>等线</vt:lpstr>
      <vt:lpstr>等线 Light</vt:lpstr>
      <vt:lpstr>苹方 常规</vt:lpstr>
      <vt:lpstr>微软雅黑</vt:lpstr>
      <vt:lpstr>Arial</vt:lpstr>
      <vt:lpstr>Cascadia Code</vt:lpstr>
      <vt:lpstr>Open Sans</vt:lpstr>
      <vt:lpstr>Wingdings</vt:lpstr>
      <vt:lpstr>Office 主题​​</vt:lpstr>
      <vt:lpstr>2_Office 主题​​</vt:lpstr>
      <vt:lpstr>1_Office 主题​​</vt:lpstr>
      <vt:lpstr>ToplingDB Architecture</vt:lpstr>
      <vt:lpstr>提纲</vt:lpstr>
      <vt:lpstr>ToplingDB 插件体系 &amp; 生态系统</vt:lpstr>
      <vt:lpstr>ToplingDB 存储引擎  功能特性</vt:lpstr>
      <vt:lpstr>json/yaml 描述式配置</vt:lpstr>
      <vt:lpstr>人性化、可观测</vt:lpstr>
      <vt:lpstr>存算分离基础设施：共享 文件系统</vt:lpstr>
      <vt:lpstr>前后台计算分离：分布式 Compact</vt:lpstr>
      <vt:lpstr>PowerPoint 演示文稿</vt:lpstr>
      <vt:lpstr>Topling 云原生架构</vt:lpstr>
      <vt:lpstr>Topling 数据压缩 &amp; 成本分配</vt:lpstr>
      <vt:lpstr>NVMe 存储设备</vt:lpstr>
      <vt:lpstr>自定义 Comparator 与 Bytewise Encoding</vt:lpstr>
      <vt:lpstr>SST: ToplingZipTable，更快，更小</vt:lpstr>
      <vt:lpstr>MemTable: Topling CSPP Trie</vt:lpstr>
      <vt:lpstr>MemTable  L0 SST</vt:lpstr>
      <vt:lpstr>MemTable 作为指向 WAL 的索引</vt:lpstr>
      <vt:lpstr>迁移到 ToplingDB  （省略错误检查）</vt:lpstr>
      <vt:lpstr>技术细节</vt:lpstr>
      <vt:lpstr>为什么新型存储引擎都使用 LSM Tree</vt:lpstr>
      <vt:lpstr>B+ Tree</vt:lpstr>
      <vt:lpstr>LSM Tree (Log Structured Merge Tree)</vt:lpstr>
      <vt:lpstr>ToplingDB RocksDB</vt:lpstr>
      <vt:lpstr>MVCC：多版本并发控制</vt:lpstr>
      <vt:lpstr>读写流程：</vt:lpstr>
      <vt:lpstr>读写流程：</vt:lpstr>
      <vt:lpstr>L1 + L2  L2</vt:lpstr>
      <vt:lpstr>L2 + L3  L3</vt:lpstr>
      <vt:lpstr>多个 Compact 可以并行执行</vt:lpstr>
      <vt:lpstr>Map&lt;Key, Value&gt; 的两种组织方式</vt:lpstr>
      <vt:lpstr>可检索压缩的核心思想</vt:lpstr>
      <vt:lpstr>可检索压缩技术：全局压缩</vt:lpstr>
      <vt:lpstr>CO-Index ( Compressed Ordered Index )</vt:lpstr>
      <vt:lpstr>LOUDS (Level Ordered Uninary Degree Sequence)</vt:lpstr>
      <vt:lpstr>DFUDS (Depth First Uninary Degree Sequence)</vt:lpstr>
      <vt:lpstr>Nested Patricia Trie</vt:lpstr>
      <vt:lpstr>PA-Zip ( Point Accessible Zip )</vt:lpstr>
      <vt:lpstr>PA-Zip ( Point Accessible Zip )</vt:lpstr>
      <vt:lpstr>启发式数据嗅探：使用更合适的算法</vt:lpstr>
      <vt:lpstr>UintIndex</vt:lpstr>
      <vt:lpstr>PowerPoint 演示文稿</vt:lpstr>
      <vt:lpstr>总结：可检索内存压缩算法（用于 SST）</vt:lpstr>
      <vt:lpstr>PowerPoint 演示文稿</vt:lpstr>
      <vt:lpstr>MultiGet：基于协程(Fiber)的 IO 并发</vt:lpstr>
      <vt:lpstr>去虚拟化：行为不变，性能更高</vt:lpstr>
      <vt:lpstr>FindFileInRange: Prefix Cache</vt:lpstr>
      <vt:lpstr>Zero Copy</vt:lpstr>
      <vt:lpstr>顺序扫描优化：每秒 2000万 KV</vt:lpstr>
      <vt:lpstr>Internal Key = {UserKey, Tag} 是二维结构</vt:lpstr>
      <vt:lpstr>GCC Bound Member Function</vt:lpstr>
      <vt:lpstr>thread local: tls_model("initial-exec")</vt:lpstr>
      <vt:lpstr>Engine Benchmark (Wikipedia Text, 109G, 3850 万条, 平均 2.8K)</vt:lpstr>
      <vt:lpstr>PowerPoint 演示文稿</vt:lpstr>
      <vt:lpstr>附：测试数据</vt:lpstr>
      <vt:lpstr>附：测试数据</vt:lpstr>
      <vt:lpstr>PowerPoint 演示文稿</vt:lpstr>
      <vt:lpstr>PowerPoint 演示文稿</vt:lpstr>
      <vt:lpstr>PowerPoint 演示文稿</vt:lpstr>
      <vt:lpstr>单表 60 个索引，20 个表并发，Wikipedia 数据，重复 2 份</vt:lpstr>
      <vt:lpstr>文档链接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ToplingDB Archetecture</dc:title>
  <dc:creator>Lei Peng</dc:creator>
  <cp:lastModifiedBy>Peng Lei</cp:lastModifiedBy>
  <cp:revision>50</cp:revision>
  <dcterms:created xsi:type="dcterms:W3CDTF">2021-04-27T03:11:57Z</dcterms:created>
  <dcterms:modified xsi:type="dcterms:W3CDTF">2025-03-24T11:21:35Z</dcterms:modified>
</cp:coreProperties>
</file>